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 showSpecialPlsOnTitleSld="0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  <p:sldId id="320" r:id="rId69"/>
    <p:sldId id="321" r:id="rId70"/>
    <p:sldId id="322" r:id="rId71"/>
  </p:sldIdLst>
  <p:sldSz cy="5143500" cx="9144000"/>
  <p:notesSz cx="6858000" cy="9144000"/>
  <p:embeddedFontLst>
    <p:embeddedFont>
      <p:font typeface="Dosis"/>
      <p:regular r:id="rId72"/>
      <p:bold r:id="rId73"/>
    </p:embeddedFont>
    <p:embeddedFont>
      <p:font typeface="Roboto"/>
      <p:regular r:id="rId74"/>
      <p:bold r:id="rId75"/>
      <p:italic r:id="rId76"/>
      <p:boldItalic r:id="rId77"/>
    </p:embeddedFont>
    <p:embeddedFont>
      <p:font typeface="Montserrat"/>
      <p:regular r:id="rId78"/>
      <p:bold r:id="rId79"/>
      <p:italic r:id="rId80"/>
      <p:boldItalic r:id="rId81"/>
    </p:embeddedFont>
    <p:embeddedFont>
      <p:font typeface="Hind"/>
      <p:regular r:id="rId82"/>
      <p:bold r:id="rId83"/>
    </p:embeddedFont>
    <p:embeddedFont>
      <p:font typeface="Oswald"/>
      <p:regular r:id="rId84"/>
      <p:bold r:id="rId85"/>
    </p:embeddedFont>
    <p:embeddedFont>
      <p:font typeface="Barlow"/>
      <p:regular r:id="rId86"/>
      <p:bold r:id="rId87"/>
      <p:italic r:id="rId88"/>
      <p:boldItalic r:id="rId89"/>
    </p:embeddedFont>
    <p:embeddedFont>
      <p:font typeface="Source Sans Pro"/>
      <p:regular r:id="rId90"/>
      <p:bold r:id="rId91"/>
      <p:italic r:id="rId92"/>
      <p:boldItalic r:id="rId9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84" Type="http://schemas.openxmlformats.org/officeDocument/2006/relationships/font" Target="fonts/Oswald-regular.fntdata"/><Relationship Id="rId83" Type="http://schemas.openxmlformats.org/officeDocument/2006/relationships/font" Target="fonts/Hind-bold.fntdata"/><Relationship Id="rId42" Type="http://schemas.openxmlformats.org/officeDocument/2006/relationships/slide" Target="slides/slide38.xml"/><Relationship Id="rId86" Type="http://schemas.openxmlformats.org/officeDocument/2006/relationships/font" Target="fonts/Barlow-regular.fntdata"/><Relationship Id="rId41" Type="http://schemas.openxmlformats.org/officeDocument/2006/relationships/slide" Target="slides/slide37.xml"/><Relationship Id="rId85" Type="http://schemas.openxmlformats.org/officeDocument/2006/relationships/font" Target="fonts/Oswald-bold.fntdata"/><Relationship Id="rId44" Type="http://schemas.openxmlformats.org/officeDocument/2006/relationships/slide" Target="slides/slide40.xml"/><Relationship Id="rId88" Type="http://schemas.openxmlformats.org/officeDocument/2006/relationships/font" Target="fonts/Barlow-italic.fntdata"/><Relationship Id="rId43" Type="http://schemas.openxmlformats.org/officeDocument/2006/relationships/slide" Target="slides/slide39.xml"/><Relationship Id="rId87" Type="http://schemas.openxmlformats.org/officeDocument/2006/relationships/font" Target="fonts/Barlow-bold.fntdata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89" Type="http://schemas.openxmlformats.org/officeDocument/2006/relationships/font" Target="fonts/Barlow-boldItalic.fntdata"/><Relationship Id="rId80" Type="http://schemas.openxmlformats.org/officeDocument/2006/relationships/font" Target="fonts/Montserrat-italic.fntdata"/><Relationship Id="rId82" Type="http://schemas.openxmlformats.org/officeDocument/2006/relationships/font" Target="fonts/Hind-regular.fntdata"/><Relationship Id="rId81" Type="http://schemas.openxmlformats.org/officeDocument/2006/relationships/font" Target="fonts/Montserrat-bold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73" Type="http://schemas.openxmlformats.org/officeDocument/2006/relationships/font" Target="fonts/Dosis-bold.fntdata"/><Relationship Id="rId72" Type="http://schemas.openxmlformats.org/officeDocument/2006/relationships/font" Target="fonts/Dosis-regular.fntdata"/><Relationship Id="rId31" Type="http://schemas.openxmlformats.org/officeDocument/2006/relationships/slide" Target="slides/slide27.xml"/><Relationship Id="rId75" Type="http://schemas.openxmlformats.org/officeDocument/2006/relationships/font" Target="fonts/Roboto-bold.fntdata"/><Relationship Id="rId30" Type="http://schemas.openxmlformats.org/officeDocument/2006/relationships/slide" Target="slides/slide26.xml"/><Relationship Id="rId74" Type="http://schemas.openxmlformats.org/officeDocument/2006/relationships/font" Target="fonts/Roboto-regular.fntdata"/><Relationship Id="rId33" Type="http://schemas.openxmlformats.org/officeDocument/2006/relationships/slide" Target="slides/slide29.xml"/><Relationship Id="rId77" Type="http://schemas.openxmlformats.org/officeDocument/2006/relationships/font" Target="fonts/Roboto-boldItalic.fntdata"/><Relationship Id="rId32" Type="http://schemas.openxmlformats.org/officeDocument/2006/relationships/slide" Target="slides/slide28.xml"/><Relationship Id="rId76" Type="http://schemas.openxmlformats.org/officeDocument/2006/relationships/font" Target="fonts/Roboto-italic.fntdata"/><Relationship Id="rId35" Type="http://schemas.openxmlformats.org/officeDocument/2006/relationships/slide" Target="slides/slide31.xml"/><Relationship Id="rId79" Type="http://schemas.openxmlformats.org/officeDocument/2006/relationships/font" Target="fonts/Montserrat-bold.fntdata"/><Relationship Id="rId34" Type="http://schemas.openxmlformats.org/officeDocument/2006/relationships/slide" Target="slides/slide30.xml"/><Relationship Id="rId78" Type="http://schemas.openxmlformats.org/officeDocument/2006/relationships/font" Target="fonts/Montserrat-regular.fntdata"/><Relationship Id="rId71" Type="http://schemas.openxmlformats.org/officeDocument/2006/relationships/slide" Target="slides/slide67.xml"/><Relationship Id="rId70" Type="http://schemas.openxmlformats.org/officeDocument/2006/relationships/slide" Target="slides/slide66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62" Type="http://schemas.openxmlformats.org/officeDocument/2006/relationships/slide" Target="slides/slide58.xml"/><Relationship Id="rId61" Type="http://schemas.openxmlformats.org/officeDocument/2006/relationships/slide" Target="slides/slide57.xml"/><Relationship Id="rId20" Type="http://schemas.openxmlformats.org/officeDocument/2006/relationships/slide" Target="slides/slide16.xml"/><Relationship Id="rId64" Type="http://schemas.openxmlformats.org/officeDocument/2006/relationships/slide" Target="slides/slide60.xml"/><Relationship Id="rId63" Type="http://schemas.openxmlformats.org/officeDocument/2006/relationships/slide" Target="slides/slide59.xml"/><Relationship Id="rId22" Type="http://schemas.openxmlformats.org/officeDocument/2006/relationships/slide" Target="slides/slide18.xml"/><Relationship Id="rId66" Type="http://schemas.openxmlformats.org/officeDocument/2006/relationships/slide" Target="slides/slide62.xml"/><Relationship Id="rId21" Type="http://schemas.openxmlformats.org/officeDocument/2006/relationships/slide" Target="slides/slide17.xml"/><Relationship Id="rId65" Type="http://schemas.openxmlformats.org/officeDocument/2006/relationships/slide" Target="slides/slide61.xml"/><Relationship Id="rId24" Type="http://schemas.openxmlformats.org/officeDocument/2006/relationships/slide" Target="slides/slide20.xml"/><Relationship Id="rId68" Type="http://schemas.openxmlformats.org/officeDocument/2006/relationships/slide" Target="slides/slide64.xml"/><Relationship Id="rId23" Type="http://schemas.openxmlformats.org/officeDocument/2006/relationships/slide" Target="slides/slide19.xml"/><Relationship Id="rId67" Type="http://schemas.openxmlformats.org/officeDocument/2006/relationships/slide" Target="slides/slide63.xml"/><Relationship Id="rId60" Type="http://schemas.openxmlformats.org/officeDocument/2006/relationships/slide" Target="slides/slide56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69" Type="http://schemas.openxmlformats.org/officeDocument/2006/relationships/slide" Target="slides/slide6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11" Type="http://schemas.openxmlformats.org/officeDocument/2006/relationships/slide" Target="slides/slide7.xml"/><Relationship Id="rId55" Type="http://schemas.openxmlformats.org/officeDocument/2006/relationships/slide" Target="slides/slide51.xml"/><Relationship Id="rId10" Type="http://schemas.openxmlformats.org/officeDocument/2006/relationships/slide" Target="slides/slide6.xml"/><Relationship Id="rId54" Type="http://schemas.openxmlformats.org/officeDocument/2006/relationships/slide" Target="slides/slide50.xml"/><Relationship Id="rId13" Type="http://schemas.openxmlformats.org/officeDocument/2006/relationships/slide" Target="slides/slide9.xml"/><Relationship Id="rId57" Type="http://schemas.openxmlformats.org/officeDocument/2006/relationships/slide" Target="slides/slide53.xml"/><Relationship Id="rId12" Type="http://schemas.openxmlformats.org/officeDocument/2006/relationships/slide" Target="slides/slide8.xml"/><Relationship Id="rId56" Type="http://schemas.openxmlformats.org/officeDocument/2006/relationships/slide" Target="slides/slide52.xml"/><Relationship Id="rId91" Type="http://schemas.openxmlformats.org/officeDocument/2006/relationships/font" Target="fonts/SourceSansPro-bold.fntdata"/><Relationship Id="rId90" Type="http://schemas.openxmlformats.org/officeDocument/2006/relationships/font" Target="fonts/SourceSansPro-regular.fntdata"/><Relationship Id="rId93" Type="http://schemas.openxmlformats.org/officeDocument/2006/relationships/font" Target="fonts/SourceSansPro-boldItalic.fntdata"/><Relationship Id="rId92" Type="http://schemas.openxmlformats.org/officeDocument/2006/relationships/font" Target="fonts/SourceSansPro-italic.fntdata"/><Relationship Id="rId15" Type="http://schemas.openxmlformats.org/officeDocument/2006/relationships/slide" Target="slides/slide11.xml"/><Relationship Id="rId59" Type="http://schemas.openxmlformats.org/officeDocument/2006/relationships/slide" Target="slides/slide55.xml"/><Relationship Id="rId14" Type="http://schemas.openxmlformats.org/officeDocument/2006/relationships/slide" Target="slides/slide10.xml"/><Relationship Id="rId58" Type="http://schemas.openxmlformats.org/officeDocument/2006/relationships/slide" Target="slides/slide5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35f391192_0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35f391192_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64f5c49ff3_0_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64f5c49ff3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55e9fef246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55e9fef24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5559c71d23_0_2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Google Shape;555;g5559c71d23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5559c71d23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Google Shape;562;g5559c71d2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5559c71d23_0_1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5559c71d23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5559c71d23_0_2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0" name="Google Shape;580;g5559c71d23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Later on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5559c71d23_0_53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7" name="Google Shape;587;g5559c71d23_0_5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g524f76ef79_0_3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4" name="Google Shape;594;g524f76ef79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start up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we should go for it?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we should go for it?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When we should go for it?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4d0e54741b_0_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1" name="Google Shape;601;g4d0e54741b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35f391192_01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8" name="Google Shape;618;g35f391192_0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50d7afdae5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50d7afdae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35f391192_04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6" name="Google Shape;626;g35f391192_0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Technical -&gt;product based-&gt;microsoft ,apple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technical-&gt;Service based-&gt;godaddy.com,walmart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Non- technical-&gt; product based-&gt;p&amp;g,jubliant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Service based-&gt;SWIGGY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524f76ef79_0_48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5" name="Google Shape;645;g524f76ef79_0_4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5559c71d23_0_54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3" name="Google Shape;653;g5559c71d23_0_5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524f76ef79_0_49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1" name="Google Shape;661;g524f76ef79_0_4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g524f76ef79_0_50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7" name="Google Shape;667;g524f76ef79_0_5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g5559c71d23_0_54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2" name="Google Shape;692;g5559c71d23_0_5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g5559c71d23_0_3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8" name="Google Shape;698;g5559c71d23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g5559c71d23_0_56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5" name="Google Shape;705;g5559c71d23_0_5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g5559c71d23_0_57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1" name="Google Shape;711;g5559c71d23_0_5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g55e9fef246_0_1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1" name="Google Shape;721;g55e9fef246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35f391192_0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35f391192_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g55e9fef246_0_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8" name="Google Shape;728;g55e9fef246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g5559c71d23_0_3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5" name="Google Shape;735;g5559c71d23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g5559c71d23_0_5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1" name="Google Shape;741;g5559c71d23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5559c71d23_0_4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" name="Google Shape;748;g5559c71d23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g5559c71d23_0_34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5" name="Google Shape;755;g5559c71d23_0_3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g5559c71d23_0_34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2" name="Google Shape;762;g5559c71d23_0_3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g5559c71d23_0_35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9" name="Google Shape;769;g5559c71d23_0_3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g5559c71d23_0_36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5" name="Google Shape;775;g5559c71d23_0_3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g5559c71d23_0_38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1" name="Google Shape;791;g5559c71d23_0_3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g5559c71d23_0_48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1" name="Google Shape;801;g5559c71d23_0_4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5559c71d23_0_50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5559c71d23_0_5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g5559c71d23_0_87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8" name="Google Shape;808;g5559c71d23_0_8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g5559c71d23_0_33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4" name="Google Shape;814;g5559c71d23_0_3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g5559c71d23_0_197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9" name="Google Shape;849;g5559c71d23_0_19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4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g4d0e54741b_0_26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6" name="Google Shape;856;g4d0e54741b_0_2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g4d0e54741b_0_26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3" name="Google Shape;863;g4d0e54741b_0_2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3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g4d0e54741b_0_48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5" name="Google Shape;875;g4d0e54741b_0_4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Planning requires team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building plays very important role it.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Everyone’s opinion regarding the project is important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is it important-&gt;works goes on smoothly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building requires -&gt;correct identification of strength-&gt;choose ethical people-&gt;identify their choices and interest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-&gt;At initial phase try to get the psychology of each and every member of the team so that later stage problems will not occur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After that start developing the plan for the project.at initial stage consider it as a project-&gt;due to this you will start learning and learning turn out to be </a:t>
            </a:r>
            <a:r>
              <a:rPr lang="en"/>
              <a:t>interesting.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Make timeline of your project -&gt; and give time limit to each and every member of the team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3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g4d0e54741b_0_49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5" name="Google Shape;885;g4d0e54741b_0_4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0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g4d0e54741b_0_3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2" name="Google Shape;892;g4d0e54741b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g55e9fef246_0_53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8" name="Google Shape;898;g55e9fef246_0_5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3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g35f391192_07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5" name="Google Shape;905;g35f391192_0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35f391192_02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35f391192_0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4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g55e9fef246_0_50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6" name="Google Shape;916;g55e9fef246_0_5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g55e9fef246_0_54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4" name="Google Shape;924;g55e9fef246_0_5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8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g55e9fef246_0_55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0" name="Google Shape;930;g55e9fef246_0_5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5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g55e9fef246_0_56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7" name="Google Shape;937;g55e9fef246_0_5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g55e9fef246_0_66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3" name="Google Shape;943;g55e9fef246_0_6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8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g55e9fef246_0_56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0" name="Google Shape;950;g55e9fef246_0_5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5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Google Shape;956;g55e9fef246_0_57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7" name="Google Shape;957;g55e9fef246_0_5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2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Google Shape;963;g55e9fef246_0_58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4" name="Google Shape;964;g55e9fef246_0_5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9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Google Shape;970;g55e9fef246_0_58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1" name="Google Shape;971;g55e9fef246_0_5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g55e9fef246_0_61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1" name="Google Shape;1001;g55e9fef246_0_6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5559c71d23_0_49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5559c71d23_0_4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9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Google Shape;1010;g55e9fef246_0_62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1" name="Google Shape;1011;g55e9fef246_0_6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Google Shape;1017;g55e9fef246_0_63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8" name="Google Shape;1018;g55e9fef246_0_6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g55e9fef246_0_64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5" name="Google Shape;1025;g55e9fef246_0_6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4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g55e9fef246_0_65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6" name="Google Shape;1036;g55e9fef246_0_6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Google Shape;1042;g55e9fef246_0_67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3" name="Google Shape;1043;g55e9fef246_0_6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8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Google Shape;1049;g55e9fef246_0_67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0" name="Google Shape;1050;g55e9fef246_0_6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g35ed75ccf_02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9" name="Google Shape;1069;g35ed75ccf_0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3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074;g55e9fef246_0_70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5" name="Google Shape;1075;g55e9fef246_0_7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5559c71d23_0_51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5559c71d23_0_5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5559c71d23_0_52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Google Shape;514;g5559c71d23_0_5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35ed75ccf_01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35ed75ccf_0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" type="title">
  <p:cSld name="TITLE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"/>
          <p:cNvSpPr/>
          <p:nvPr/>
        </p:nvSpPr>
        <p:spPr>
          <a:xfrm>
            <a:off x="-26775" y="2008375"/>
            <a:ext cx="9210650" cy="3172625"/>
          </a:xfrm>
          <a:custGeom>
            <a:rect b="b" l="l" r="r" t="t"/>
            <a:pathLst>
              <a:path extrusionOk="0" h="126905" w="368426">
                <a:moveTo>
                  <a:pt x="309" y="263"/>
                </a:moveTo>
                <a:lnTo>
                  <a:pt x="16502" y="11294"/>
                </a:lnTo>
                <a:lnTo>
                  <a:pt x="31551" y="5122"/>
                </a:lnTo>
                <a:lnTo>
                  <a:pt x="62412" y="4991"/>
                </a:lnTo>
                <a:lnTo>
                  <a:pt x="77652" y="0"/>
                </a:lnTo>
                <a:lnTo>
                  <a:pt x="92892" y="13527"/>
                </a:lnTo>
                <a:lnTo>
                  <a:pt x="107942" y="21276"/>
                </a:lnTo>
                <a:lnTo>
                  <a:pt x="122991" y="21145"/>
                </a:lnTo>
                <a:lnTo>
                  <a:pt x="138993" y="10375"/>
                </a:lnTo>
                <a:lnTo>
                  <a:pt x="154043" y="7880"/>
                </a:lnTo>
                <a:lnTo>
                  <a:pt x="168711" y="2349"/>
                </a:lnTo>
                <a:lnTo>
                  <a:pt x="184332" y="14841"/>
                </a:lnTo>
                <a:lnTo>
                  <a:pt x="199572" y="15274"/>
                </a:lnTo>
                <a:lnTo>
                  <a:pt x="214622" y="25085"/>
                </a:lnTo>
                <a:lnTo>
                  <a:pt x="230052" y="25085"/>
                </a:lnTo>
                <a:lnTo>
                  <a:pt x="246054" y="20094"/>
                </a:lnTo>
                <a:lnTo>
                  <a:pt x="261104" y="20094"/>
                </a:lnTo>
                <a:lnTo>
                  <a:pt x="275391" y="11426"/>
                </a:lnTo>
                <a:lnTo>
                  <a:pt x="291584" y="16810"/>
                </a:lnTo>
                <a:lnTo>
                  <a:pt x="305871" y="8143"/>
                </a:lnTo>
                <a:lnTo>
                  <a:pt x="336732" y="8012"/>
                </a:lnTo>
                <a:lnTo>
                  <a:pt x="351782" y="11294"/>
                </a:lnTo>
                <a:lnTo>
                  <a:pt x="367593" y="2758"/>
                </a:lnTo>
                <a:lnTo>
                  <a:pt x="368426" y="126905"/>
                </a:lnTo>
                <a:lnTo>
                  <a:pt x="0" y="126369"/>
                </a:lnTo>
                <a:close/>
              </a:path>
            </a:pathLst>
          </a:custGeom>
          <a:solidFill>
            <a:srgbClr val="AFF000">
              <a:alpha val="81920"/>
            </a:srgbClr>
          </a:solidFill>
          <a:ln>
            <a:noFill/>
          </a:ln>
        </p:spPr>
      </p:sp>
      <p:sp>
        <p:nvSpPr>
          <p:cNvPr id="35" name="Google Shape;35;p2"/>
          <p:cNvSpPr/>
          <p:nvPr/>
        </p:nvSpPr>
        <p:spPr>
          <a:xfrm>
            <a:off x="-26775" y="2139700"/>
            <a:ext cx="9210650" cy="3041300"/>
          </a:xfrm>
          <a:custGeom>
            <a:rect b="b" l="l" r="r" t="t"/>
            <a:pathLst>
              <a:path extrusionOk="0" h="121652" w="368426">
                <a:moveTo>
                  <a:pt x="309" y="5516"/>
                </a:moveTo>
                <a:lnTo>
                  <a:pt x="16692" y="11214"/>
                </a:lnTo>
                <a:lnTo>
                  <a:pt x="47172" y="11214"/>
                </a:lnTo>
                <a:lnTo>
                  <a:pt x="62412" y="6843"/>
                </a:lnTo>
                <a:lnTo>
                  <a:pt x="77652" y="16156"/>
                </a:lnTo>
                <a:lnTo>
                  <a:pt x="92892" y="16156"/>
                </a:lnTo>
                <a:lnTo>
                  <a:pt x="107370" y="11214"/>
                </a:lnTo>
                <a:lnTo>
                  <a:pt x="122610" y="8173"/>
                </a:lnTo>
                <a:lnTo>
                  <a:pt x="138612" y="8173"/>
                </a:lnTo>
                <a:lnTo>
                  <a:pt x="153852" y="10834"/>
                </a:lnTo>
                <a:lnTo>
                  <a:pt x="168711" y="7603"/>
                </a:lnTo>
                <a:lnTo>
                  <a:pt x="183951" y="12734"/>
                </a:lnTo>
                <a:lnTo>
                  <a:pt x="199572" y="20527"/>
                </a:lnTo>
                <a:lnTo>
                  <a:pt x="214050" y="15205"/>
                </a:lnTo>
                <a:lnTo>
                  <a:pt x="229671" y="15205"/>
                </a:lnTo>
                <a:lnTo>
                  <a:pt x="245292" y="5892"/>
                </a:lnTo>
                <a:lnTo>
                  <a:pt x="260532" y="11214"/>
                </a:lnTo>
                <a:lnTo>
                  <a:pt x="275772" y="11214"/>
                </a:lnTo>
                <a:lnTo>
                  <a:pt x="291012" y="6843"/>
                </a:lnTo>
                <a:lnTo>
                  <a:pt x="321492" y="6843"/>
                </a:lnTo>
                <a:lnTo>
                  <a:pt x="336732" y="15966"/>
                </a:lnTo>
                <a:lnTo>
                  <a:pt x="351210" y="12734"/>
                </a:lnTo>
                <a:lnTo>
                  <a:pt x="367593" y="0"/>
                </a:lnTo>
                <a:lnTo>
                  <a:pt x="368426" y="121652"/>
                </a:lnTo>
                <a:lnTo>
                  <a:pt x="0" y="121652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>
            <a:noFill/>
          </a:ln>
        </p:spPr>
      </p:sp>
      <p:sp>
        <p:nvSpPr>
          <p:cNvPr id="36" name="Google Shape;36;p2"/>
          <p:cNvSpPr/>
          <p:nvPr/>
        </p:nvSpPr>
        <p:spPr>
          <a:xfrm rot="8100000">
            <a:off x="1847981" y="1814569"/>
            <a:ext cx="122612" cy="122612"/>
          </a:xfrm>
          <a:prstGeom prst="teardrop">
            <a:avLst>
              <a:gd fmla="val 100000" name="adj"/>
            </a:avLst>
          </a:prstGeom>
          <a:solidFill>
            <a:srgbClr val="AFF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2"/>
          <p:cNvSpPr/>
          <p:nvPr/>
        </p:nvSpPr>
        <p:spPr>
          <a:xfrm rot="8100000">
            <a:off x="6038981" y="2098419"/>
            <a:ext cx="122612" cy="122612"/>
          </a:xfrm>
          <a:prstGeom prst="teardrop">
            <a:avLst>
              <a:gd fmla="val 100000" name="adj"/>
            </a:avLst>
          </a:prstGeom>
          <a:noFill/>
          <a:ln cap="flat" cmpd="sng" w="28575">
            <a:solidFill>
              <a:srgbClr val="00CEF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2"/>
          <p:cNvSpPr/>
          <p:nvPr/>
        </p:nvSpPr>
        <p:spPr>
          <a:xfrm rot="8100000">
            <a:off x="7181981" y="2131769"/>
            <a:ext cx="122612" cy="122612"/>
          </a:xfrm>
          <a:prstGeom prst="teardrop">
            <a:avLst>
              <a:gd fmla="val 100000" name="adj"/>
            </a:avLst>
          </a:prstGeom>
          <a:solidFill>
            <a:srgbClr val="00CE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" name="Google Shape;39;p2"/>
          <p:cNvGrpSpPr/>
          <p:nvPr/>
        </p:nvGrpSpPr>
        <p:grpSpPr>
          <a:xfrm>
            <a:off x="-9525" y="2024075"/>
            <a:ext cx="9167825" cy="595300"/>
            <a:chOff x="-9525" y="4462475"/>
            <a:chExt cx="9167825" cy="595300"/>
          </a:xfrm>
        </p:grpSpPr>
        <p:sp>
          <p:nvSpPr>
            <p:cNvPr id="40" name="Google Shape;40;p2"/>
            <p:cNvSpPr/>
            <p:nvPr/>
          </p:nvSpPr>
          <p:spPr>
            <a:xfrm>
              <a:off x="-9525" y="4581525"/>
              <a:ext cx="4205300" cy="476250"/>
            </a:xfrm>
            <a:custGeom>
              <a:rect b="b" l="l" r="r" t="t"/>
              <a:pathLst>
                <a:path extrusionOk="0" h="19050" w="168212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cap="flat" cmpd="sng" w="9525">
              <a:solidFill>
                <a:srgbClr val="3C78D8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41" name="Google Shape;41;p2"/>
            <p:cNvSpPr/>
            <p:nvPr/>
          </p:nvSpPr>
          <p:spPr>
            <a:xfrm>
              <a:off x="4195775" y="4462475"/>
              <a:ext cx="3424225" cy="590550"/>
            </a:xfrm>
            <a:custGeom>
              <a:rect b="b" l="l" r="r" t="t"/>
              <a:pathLst>
                <a:path extrusionOk="0" h="23622" w="136969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cap="flat" cmpd="sng" w="9525">
              <a:solidFill>
                <a:srgbClr val="3C78D8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42" name="Google Shape;42;p2"/>
            <p:cNvSpPr/>
            <p:nvPr/>
          </p:nvSpPr>
          <p:spPr>
            <a:xfrm>
              <a:off x="7624775" y="4472000"/>
              <a:ext cx="1533525" cy="414325"/>
            </a:xfrm>
            <a:custGeom>
              <a:rect b="b" l="l" r="r" t="t"/>
              <a:pathLst>
                <a:path extrusionOk="0" h="16573" w="61341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cap="flat" cmpd="sng" w="9525">
              <a:solidFill>
                <a:srgbClr val="3C78D8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grpSp>
        <p:nvGrpSpPr>
          <p:cNvPr id="43" name="Google Shape;43;p2"/>
          <p:cNvGrpSpPr/>
          <p:nvPr/>
        </p:nvGrpSpPr>
        <p:grpSpPr>
          <a:xfrm>
            <a:off x="-42837" y="2005088"/>
            <a:ext cx="9229575" cy="642787"/>
            <a:chOff x="-42837" y="4443488"/>
            <a:chExt cx="9229575" cy="642787"/>
          </a:xfrm>
        </p:grpSpPr>
        <p:sp>
          <p:nvSpPr>
            <p:cNvPr id="44" name="Google Shape;44;p2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9" name="Google Shape;69;p2"/>
          <p:cNvSpPr/>
          <p:nvPr/>
        </p:nvSpPr>
        <p:spPr>
          <a:xfrm>
            <a:off x="2990700" y="2147800"/>
            <a:ext cx="114600" cy="114600"/>
          </a:xfrm>
          <a:prstGeom prst="ellipse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2"/>
          <p:cNvSpPr/>
          <p:nvPr/>
        </p:nvSpPr>
        <p:spPr>
          <a:xfrm>
            <a:off x="1085700" y="2433550"/>
            <a:ext cx="114600" cy="114600"/>
          </a:xfrm>
          <a:prstGeom prst="ellipse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2"/>
          <p:cNvSpPr/>
          <p:nvPr/>
        </p:nvSpPr>
        <p:spPr>
          <a:xfrm>
            <a:off x="4895700" y="2077632"/>
            <a:ext cx="114600" cy="114600"/>
          </a:xfrm>
          <a:prstGeom prst="ellipse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2"/>
          <p:cNvSpPr/>
          <p:nvPr/>
        </p:nvSpPr>
        <p:spPr>
          <a:xfrm rot="8100000">
            <a:off x="8699949" y="1890769"/>
            <a:ext cx="122612" cy="122612"/>
          </a:xfrm>
          <a:prstGeom prst="teardrop">
            <a:avLst>
              <a:gd fmla="val 100000" name="adj"/>
            </a:avLst>
          </a:prstGeom>
          <a:noFill/>
          <a:ln cap="flat" cmpd="sng" w="28575">
            <a:solidFill>
              <a:srgbClr val="AFF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2"/>
          <p:cNvSpPr txBox="1"/>
          <p:nvPr>
            <p:ph type="ctrTitle"/>
          </p:nvPr>
        </p:nvSpPr>
        <p:spPr>
          <a:xfrm>
            <a:off x="2847975" y="3363425"/>
            <a:ext cx="56103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All graph">
  <p:cSld name="BLANK_2"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11"/>
          <p:cNvSpPr/>
          <p:nvPr/>
        </p:nvSpPr>
        <p:spPr>
          <a:xfrm>
            <a:off x="-20075" y="636775"/>
            <a:ext cx="9203950" cy="4550900"/>
          </a:xfrm>
          <a:custGeom>
            <a:rect b="b" l="l" r="r" t="t"/>
            <a:pathLst>
              <a:path extrusionOk="0" h="182036" w="368158">
                <a:moveTo>
                  <a:pt x="41" y="263"/>
                </a:moveTo>
                <a:lnTo>
                  <a:pt x="16234" y="11294"/>
                </a:lnTo>
                <a:lnTo>
                  <a:pt x="31283" y="5122"/>
                </a:lnTo>
                <a:lnTo>
                  <a:pt x="62144" y="4991"/>
                </a:lnTo>
                <a:lnTo>
                  <a:pt x="77384" y="0"/>
                </a:lnTo>
                <a:lnTo>
                  <a:pt x="92624" y="13527"/>
                </a:lnTo>
                <a:lnTo>
                  <a:pt x="107674" y="21276"/>
                </a:lnTo>
                <a:lnTo>
                  <a:pt x="122723" y="21145"/>
                </a:lnTo>
                <a:lnTo>
                  <a:pt x="138725" y="10375"/>
                </a:lnTo>
                <a:lnTo>
                  <a:pt x="153775" y="7880"/>
                </a:lnTo>
                <a:lnTo>
                  <a:pt x="168443" y="2349"/>
                </a:lnTo>
                <a:lnTo>
                  <a:pt x="184064" y="14841"/>
                </a:lnTo>
                <a:lnTo>
                  <a:pt x="199304" y="15274"/>
                </a:lnTo>
                <a:lnTo>
                  <a:pt x="214354" y="25085"/>
                </a:lnTo>
                <a:lnTo>
                  <a:pt x="229784" y="25085"/>
                </a:lnTo>
                <a:lnTo>
                  <a:pt x="245786" y="20094"/>
                </a:lnTo>
                <a:lnTo>
                  <a:pt x="260836" y="20094"/>
                </a:lnTo>
                <a:lnTo>
                  <a:pt x="275123" y="11426"/>
                </a:lnTo>
                <a:lnTo>
                  <a:pt x="291316" y="16810"/>
                </a:lnTo>
                <a:lnTo>
                  <a:pt x="305603" y="8143"/>
                </a:lnTo>
                <a:lnTo>
                  <a:pt x="336464" y="8012"/>
                </a:lnTo>
                <a:lnTo>
                  <a:pt x="351514" y="11294"/>
                </a:lnTo>
                <a:lnTo>
                  <a:pt x="367325" y="2758"/>
                </a:lnTo>
                <a:lnTo>
                  <a:pt x="368158" y="181769"/>
                </a:lnTo>
                <a:lnTo>
                  <a:pt x="0" y="182036"/>
                </a:lnTo>
                <a:close/>
              </a:path>
            </a:pathLst>
          </a:custGeom>
          <a:solidFill>
            <a:srgbClr val="AFF000">
              <a:alpha val="81920"/>
            </a:srgbClr>
          </a:solidFill>
          <a:ln>
            <a:noFill/>
          </a:ln>
        </p:spPr>
      </p:sp>
      <p:sp>
        <p:nvSpPr>
          <p:cNvPr id="419" name="Google Shape;419;p11"/>
          <p:cNvSpPr/>
          <p:nvPr/>
        </p:nvSpPr>
        <p:spPr>
          <a:xfrm>
            <a:off x="-33475" y="768100"/>
            <a:ext cx="9210650" cy="4406200"/>
          </a:xfrm>
          <a:custGeom>
            <a:rect b="b" l="l" r="r" t="t"/>
            <a:pathLst>
              <a:path extrusionOk="0" h="176248" w="368426">
                <a:moveTo>
                  <a:pt x="577" y="5516"/>
                </a:moveTo>
                <a:lnTo>
                  <a:pt x="16960" y="11214"/>
                </a:lnTo>
                <a:lnTo>
                  <a:pt x="47440" y="11214"/>
                </a:lnTo>
                <a:lnTo>
                  <a:pt x="62680" y="6843"/>
                </a:lnTo>
                <a:lnTo>
                  <a:pt x="77920" y="16156"/>
                </a:lnTo>
                <a:lnTo>
                  <a:pt x="93160" y="16156"/>
                </a:lnTo>
                <a:lnTo>
                  <a:pt x="107638" y="11214"/>
                </a:lnTo>
                <a:lnTo>
                  <a:pt x="122878" y="8173"/>
                </a:lnTo>
                <a:lnTo>
                  <a:pt x="138880" y="8173"/>
                </a:lnTo>
                <a:lnTo>
                  <a:pt x="154120" y="10834"/>
                </a:lnTo>
                <a:lnTo>
                  <a:pt x="168979" y="7603"/>
                </a:lnTo>
                <a:lnTo>
                  <a:pt x="184219" y="12734"/>
                </a:lnTo>
                <a:lnTo>
                  <a:pt x="199840" y="20527"/>
                </a:lnTo>
                <a:lnTo>
                  <a:pt x="214318" y="15205"/>
                </a:lnTo>
                <a:lnTo>
                  <a:pt x="229939" y="15205"/>
                </a:lnTo>
                <a:lnTo>
                  <a:pt x="245560" y="5892"/>
                </a:lnTo>
                <a:lnTo>
                  <a:pt x="260800" y="11214"/>
                </a:lnTo>
                <a:lnTo>
                  <a:pt x="276040" y="11214"/>
                </a:lnTo>
                <a:lnTo>
                  <a:pt x="291280" y="6843"/>
                </a:lnTo>
                <a:lnTo>
                  <a:pt x="321760" y="6843"/>
                </a:lnTo>
                <a:lnTo>
                  <a:pt x="337000" y="15966"/>
                </a:lnTo>
                <a:lnTo>
                  <a:pt x="351478" y="12734"/>
                </a:lnTo>
                <a:lnTo>
                  <a:pt x="367861" y="0"/>
                </a:lnTo>
                <a:lnTo>
                  <a:pt x="368426" y="176248"/>
                </a:lnTo>
                <a:lnTo>
                  <a:pt x="0" y="176248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>
            <a:noFill/>
          </a:ln>
        </p:spPr>
      </p:sp>
      <p:sp>
        <p:nvSpPr>
          <p:cNvPr id="420" name="Google Shape;420;p11"/>
          <p:cNvSpPr/>
          <p:nvPr/>
        </p:nvSpPr>
        <p:spPr>
          <a:xfrm rot="8100000">
            <a:off x="1847981" y="442969"/>
            <a:ext cx="122612" cy="122612"/>
          </a:xfrm>
          <a:prstGeom prst="teardrop">
            <a:avLst>
              <a:gd fmla="val 100000" name="adj"/>
            </a:avLst>
          </a:prstGeom>
          <a:solidFill>
            <a:srgbClr val="AFF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p11"/>
          <p:cNvSpPr/>
          <p:nvPr/>
        </p:nvSpPr>
        <p:spPr>
          <a:xfrm rot="8100000">
            <a:off x="6038981" y="726819"/>
            <a:ext cx="122612" cy="122612"/>
          </a:xfrm>
          <a:prstGeom prst="teardrop">
            <a:avLst>
              <a:gd fmla="val 100000" name="adj"/>
            </a:avLst>
          </a:prstGeom>
          <a:noFill/>
          <a:ln cap="flat" cmpd="sng" w="28575">
            <a:solidFill>
              <a:srgbClr val="00CEF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p11"/>
          <p:cNvSpPr/>
          <p:nvPr/>
        </p:nvSpPr>
        <p:spPr>
          <a:xfrm rot="8100000">
            <a:off x="7181981" y="760169"/>
            <a:ext cx="122612" cy="122612"/>
          </a:xfrm>
          <a:prstGeom prst="teardrop">
            <a:avLst>
              <a:gd fmla="val 100000" name="adj"/>
            </a:avLst>
          </a:prstGeom>
          <a:solidFill>
            <a:srgbClr val="00CE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3" name="Google Shape;423;p11"/>
          <p:cNvGrpSpPr/>
          <p:nvPr/>
        </p:nvGrpSpPr>
        <p:grpSpPr>
          <a:xfrm>
            <a:off x="-9525" y="652475"/>
            <a:ext cx="9167825" cy="595300"/>
            <a:chOff x="-9525" y="4462475"/>
            <a:chExt cx="9167825" cy="595300"/>
          </a:xfrm>
        </p:grpSpPr>
        <p:sp>
          <p:nvSpPr>
            <p:cNvPr id="424" name="Google Shape;424;p11"/>
            <p:cNvSpPr/>
            <p:nvPr/>
          </p:nvSpPr>
          <p:spPr>
            <a:xfrm>
              <a:off x="-9525" y="4581525"/>
              <a:ext cx="4205300" cy="476250"/>
            </a:xfrm>
            <a:custGeom>
              <a:rect b="b" l="l" r="r" t="t"/>
              <a:pathLst>
                <a:path extrusionOk="0" h="19050" w="168212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cap="flat" cmpd="sng" w="9525">
              <a:solidFill>
                <a:srgbClr val="3C78D8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425" name="Google Shape;425;p11"/>
            <p:cNvSpPr/>
            <p:nvPr/>
          </p:nvSpPr>
          <p:spPr>
            <a:xfrm>
              <a:off x="4195775" y="4462475"/>
              <a:ext cx="3424225" cy="590550"/>
            </a:xfrm>
            <a:custGeom>
              <a:rect b="b" l="l" r="r" t="t"/>
              <a:pathLst>
                <a:path extrusionOk="0" h="23622" w="136969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cap="flat" cmpd="sng" w="9525">
              <a:solidFill>
                <a:srgbClr val="3C78D8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426" name="Google Shape;426;p11"/>
            <p:cNvSpPr/>
            <p:nvPr/>
          </p:nvSpPr>
          <p:spPr>
            <a:xfrm>
              <a:off x="7624775" y="4472000"/>
              <a:ext cx="1533525" cy="414325"/>
            </a:xfrm>
            <a:custGeom>
              <a:rect b="b" l="l" r="r" t="t"/>
              <a:pathLst>
                <a:path extrusionOk="0" h="16573" w="61341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cap="flat" cmpd="sng" w="9525">
              <a:solidFill>
                <a:srgbClr val="3C78D8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grpSp>
        <p:nvGrpSpPr>
          <p:cNvPr id="427" name="Google Shape;427;p11"/>
          <p:cNvGrpSpPr/>
          <p:nvPr/>
        </p:nvGrpSpPr>
        <p:grpSpPr>
          <a:xfrm>
            <a:off x="-42837" y="633488"/>
            <a:ext cx="9229575" cy="642787"/>
            <a:chOff x="-42837" y="4443488"/>
            <a:chExt cx="9229575" cy="642787"/>
          </a:xfrm>
        </p:grpSpPr>
        <p:sp>
          <p:nvSpPr>
            <p:cNvPr id="428" name="Google Shape;428;p11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11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11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11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11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11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11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11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11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11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11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11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11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11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11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11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11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11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11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11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11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11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11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11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11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3" name="Google Shape;453;p11"/>
          <p:cNvSpPr/>
          <p:nvPr/>
        </p:nvSpPr>
        <p:spPr>
          <a:xfrm>
            <a:off x="2990700" y="776200"/>
            <a:ext cx="114600" cy="114600"/>
          </a:xfrm>
          <a:prstGeom prst="ellipse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p11"/>
          <p:cNvSpPr/>
          <p:nvPr/>
        </p:nvSpPr>
        <p:spPr>
          <a:xfrm>
            <a:off x="1085700" y="1061950"/>
            <a:ext cx="114600" cy="114600"/>
          </a:xfrm>
          <a:prstGeom prst="ellipse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" name="Google Shape;455;p11"/>
          <p:cNvSpPr/>
          <p:nvPr/>
        </p:nvSpPr>
        <p:spPr>
          <a:xfrm>
            <a:off x="4895700" y="706032"/>
            <a:ext cx="114600" cy="114600"/>
          </a:xfrm>
          <a:prstGeom prst="ellipse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p11"/>
          <p:cNvSpPr/>
          <p:nvPr/>
        </p:nvSpPr>
        <p:spPr>
          <a:xfrm rot="8100000">
            <a:off x="8699949" y="519169"/>
            <a:ext cx="122612" cy="122612"/>
          </a:xfrm>
          <a:prstGeom prst="teardrop">
            <a:avLst>
              <a:gd fmla="val 100000" name="adj"/>
            </a:avLst>
          </a:prstGeom>
          <a:noFill/>
          <a:ln cap="flat" cmpd="sng" w="28575">
            <a:solidFill>
              <a:srgbClr val="AFF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p11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letely blank">
  <p:cSld name="BLANK_1"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12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ubtitle">
  <p:cSld name="TITLE_1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"/>
          <p:cNvSpPr/>
          <p:nvPr/>
        </p:nvSpPr>
        <p:spPr>
          <a:xfrm>
            <a:off x="-26775" y="2008375"/>
            <a:ext cx="9210650" cy="3172625"/>
          </a:xfrm>
          <a:custGeom>
            <a:rect b="b" l="l" r="r" t="t"/>
            <a:pathLst>
              <a:path extrusionOk="0" h="126905" w="368426">
                <a:moveTo>
                  <a:pt x="309" y="263"/>
                </a:moveTo>
                <a:lnTo>
                  <a:pt x="16502" y="11294"/>
                </a:lnTo>
                <a:lnTo>
                  <a:pt x="31551" y="5122"/>
                </a:lnTo>
                <a:lnTo>
                  <a:pt x="62412" y="4991"/>
                </a:lnTo>
                <a:lnTo>
                  <a:pt x="77652" y="0"/>
                </a:lnTo>
                <a:lnTo>
                  <a:pt x="92892" y="13527"/>
                </a:lnTo>
                <a:lnTo>
                  <a:pt x="107942" y="21276"/>
                </a:lnTo>
                <a:lnTo>
                  <a:pt x="122991" y="21145"/>
                </a:lnTo>
                <a:lnTo>
                  <a:pt x="138993" y="10375"/>
                </a:lnTo>
                <a:lnTo>
                  <a:pt x="154043" y="7880"/>
                </a:lnTo>
                <a:lnTo>
                  <a:pt x="168711" y="2349"/>
                </a:lnTo>
                <a:lnTo>
                  <a:pt x="184332" y="14841"/>
                </a:lnTo>
                <a:lnTo>
                  <a:pt x="199572" y="15274"/>
                </a:lnTo>
                <a:lnTo>
                  <a:pt x="214622" y="25085"/>
                </a:lnTo>
                <a:lnTo>
                  <a:pt x="230052" y="25085"/>
                </a:lnTo>
                <a:lnTo>
                  <a:pt x="246054" y="20094"/>
                </a:lnTo>
                <a:lnTo>
                  <a:pt x="261104" y="20094"/>
                </a:lnTo>
                <a:lnTo>
                  <a:pt x="275391" y="11426"/>
                </a:lnTo>
                <a:lnTo>
                  <a:pt x="291584" y="16810"/>
                </a:lnTo>
                <a:lnTo>
                  <a:pt x="305871" y="8143"/>
                </a:lnTo>
                <a:lnTo>
                  <a:pt x="336732" y="8012"/>
                </a:lnTo>
                <a:lnTo>
                  <a:pt x="351782" y="11294"/>
                </a:lnTo>
                <a:lnTo>
                  <a:pt x="367593" y="2758"/>
                </a:lnTo>
                <a:lnTo>
                  <a:pt x="368426" y="126905"/>
                </a:lnTo>
                <a:lnTo>
                  <a:pt x="0" y="126369"/>
                </a:lnTo>
                <a:close/>
              </a:path>
            </a:pathLst>
          </a:custGeom>
          <a:solidFill>
            <a:srgbClr val="AFF000">
              <a:alpha val="81920"/>
            </a:srgbClr>
          </a:solidFill>
          <a:ln>
            <a:noFill/>
          </a:ln>
        </p:spPr>
      </p:sp>
      <p:sp>
        <p:nvSpPr>
          <p:cNvPr id="76" name="Google Shape;76;p3"/>
          <p:cNvSpPr/>
          <p:nvPr/>
        </p:nvSpPr>
        <p:spPr>
          <a:xfrm>
            <a:off x="-26775" y="2139700"/>
            <a:ext cx="9210650" cy="3041300"/>
          </a:xfrm>
          <a:custGeom>
            <a:rect b="b" l="l" r="r" t="t"/>
            <a:pathLst>
              <a:path extrusionOk="0" h="121652" w="368426">
                <a:moveTo>
                  <a:pt x="309" y="5516"/>
                </a:moveTo>
                <a:lnTo>
                  <a:pt x="16692" y="11214"/>
                </a:lnTo>
                <a:lnTo>
                  <a:pt x="47172" y="11214"/>
                </a:lnTo>
                <a:lnTo>
                  <a:pt x="62412" y="6843"/>
                </a:lnTo>
                <a:lnTo>
                  <a:pt x="77652" y="16156"/>
                </a:lnTo>
                <a:lnTo>
                  <a:pt x="92892" y="16156"/>
                </a:lnTo>
                <a:lnTo>
                  <a:pt x="107370" y="11214"/>
                </a:lnTo>
                <a:lnTo>
                  <a:pt x="122610" y="8173"/>
                </a:lnTo>
                <a:lnTo>
                  <a:pt x="138612" y="8173"/>
                </a:lnTo>
                <a:lnTo>
                  <a:pt x="153852" y="10834"/>
                </a:lnTo>
                <a:lnTo>
                  <a:pt x="168711" y="7603"/>
                </a:lnTo>
                <a:lnTo>
                  <a:pt x="183951" y="12734"/>
                </a:lnTo>
                <a:lnTo>
                  <a:pt x="199572" y="20527"/>
                </a:lnTo>
                <a:lnTo>
                  <a:pt x="214050" y="15205"/>
                </a:lnTo>
                <a:lnTo>
                  <a:pt x="229671" y="15205"/>
                </a:lnTo>
                <a:lnTo>
                  <a:pt x="245292" y="5892"/>
                </a:lnTo>
                <a:lnTo>
                  <a:pt x="260532" y="11214"/>
                </a:lnTo>
                <a:lnTo>
                  <a:pt x="275772" y="11214"/>
                </a:lnTo>
                <a:lnTo>
                  <a:pt x="291012" y="6843"/>
                </a:lnTo>
                <a:lnTo>
                  <a:pt x="321492" y="6843"/>
                </a:lnTo>
                <a:lnTo>
                  <a:pt x="336732" y="15966"/>
                </a:lnTo>
                <a:lnTo>
                  <a:pt x="351210" y="12734"/>
                </a:lnTo>
                <a:lnTo>
                  <a:pt x="367593" y="0"/>
                </a:lnTo>
                <a:lnTo>
                  <a:pt x="368426" y="121652"/>
                </a:lnTo>
                <a:lnTo>
                  <a:pt x="0" y="121652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>
            <a:noFill/>
          </a:ln>
        </p:spPr>
      </p:sp>
      <p:sp>
        <p:nvSpPr>
          <p:cNvPr id="77" name="Google Shape;77;p3"/>
          <p:cNvSpPr/>
          <p:nvPr/>
        </p:nvSpPr>
        <p:spPr>
          <a:xfrm rot="8100000">
            <a:off x="1847981" y="1814569"/>
            <a:ext cx="122612" cy="122612"/>
          </a:xfrm>
          <a:prstGeom prst="teardrop">
            <a:avLst>
              <a:gd fmla="val 100000" name="adj"/>
            </a:avLst>
          </a:prstGeom>
          <a:solidFill>
            <a:srgbClr val="AFF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3"/>
          <p:cNvSpPr/>
          <p:nvPr/>
        </p:nvSpPr>
        <p:spPr>
          <a:xfrm rot="8100000">
            <a:off x="6038981" y="2098419"/>
            <a:ext cx="122612" cy="122612"/>
          </a:xfrm>
          <a:prstGeom prst="teardrop">
            <a:avLst>
              <a:gd fmla="val 100000" name="adj"/>
            </a:avLst>
          </a:prstGeom>
          <a:noFill/>
          <a:ln cap="flat" cmpd="sng" w="28575">
            <a:solidFill>
              <a:srgbClr val="00CEF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3"/>
          <p:cNvSpPr/>
          <p:nvPr/>
        </p:nvSpPr>
        <p:spPr>
          <a:xfrm rot="8100000">
            <a:off x="7181981" y="2131769"/>
            <a:ext cx="122612" cy="122612"/>
          </a:xfrm>
          <a:prstGeom prst="teardrop">
            <a:avLst>
              <a:gd fmla="val 100000" name="adj"/>
            </a:avLst>
          </a:prstGeom>
          <a:solidFill>
            <a:srgbClr val="00CE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" name="Google Shape;80;p3"/>
          <p:cNvGrpSpPr/>
          <p:nvPr/>
        </p:nvGrpSpPr>
        <p:grpSpPr>
          <a:xfrm>
            <a:off x="-9525" y="2024075"/>
            <a:ext cx="9167825" cy="595300"/>
            <a:chOff x="-9525" y="4462475"/>
            <a:chExt cx="9167825" cy="595300"/>
          </a:xfrm>
        </p:grpSpPr>
        <p:sp>
          <p:nvSpPr>
            <p:cNvPr id="81" name="Google Shape;81;p3"/>
            <p:cNvSpPr/>
            <p:nvPr/>
          </p:nvSpPr>
          <p:spPr>
            <a:xfrm>
              <a:off x="-9525" y="4581525"/>
              <a:ext cx="4205300" cy="476250"/>
            </a:xfrm>
            <a:custGeom>
              <a:rect b="b" l="l" r="r" t="t"/>
              <a:pathLst>
                <a:path extrusionOk="0" h="19050" w="168212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cap="flat" cmpd="sng" w="9525">
              <a:solidFill>
                <a:srgbClr val="3C78D8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82" name="Google Shape;82;p3"/>
            <p:cNvSpPr/>
            <p:nvPr/>
          </p:nvSpPr>
          <p:spPr>
            <a:xfrm>
              <a:off x="4195775" y="4462475"/>
              <a:ext cx="3424225" cy="590550"/>
            </a:xfrm>
            <a:custGeom>
              <a:rect b="b" l="l" r="r" t="t"/>
              <a:pathLst>
                <a:path extrusionOk="0" h="23622" w="136969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cap="flat" cmpd="sng" w="9525">
              <a:solidFill>
                <a:srgbClr val="3C78D8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83" name="Google Shape;83;p3"/>
            <p:cNvSpPr/>
            <p:nvPr/>
          </p:nvSpPr>
          <p:spPr>
            <a:xfrm>
              <a:off x="7624775" y="4472000"/>
              <a:ext cx="1533525" cy="414325"/>
            </a:xfrm>
            <a:custGeom>
              <a:rect b="b" l="l" r="r" t="t"/>
              <a:pathLst>
                <a:path extrusionOk="0" h="16573" w="61341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cap="flat" cmpd="sng" w="9525">
              <a:solidFill>
                <a:srgbClr val="3C78D8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grpSp>
        <p:nvGrpSpPr>
          <p:cNvPr id="84" name="Google Shape;84;p3"/>
          <p:cNvGrpSpPr/>
          <p:nvPr/>
        </p:nvGrpSpPr>
        <p:grpSpPr>
          <a:xfrm>
            <a:off x="-42837" y="2005088"/>
            <a:ext cx="9229575" cy="642787"/>
            <a:chOff x="-42837" y="4443488"/>
            <a:chExt cx="9229575" cy="642787"/>
          </a:xfrm>
        </p:grpSpPr>
        <p:sp>
          <p:nvSpPr>
            <p:cNvPr id="85" name="Google Shape;85;p3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3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3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3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3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3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3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3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3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3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3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3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3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3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3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3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3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3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3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3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3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3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3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3"/>
          <p:cNvSpPr/>
          <p:nvPr/>
        </p:nvSpPr>
        <p:spPr>
          <a:xfrm>
            <a:off x="2990700" y="2147800"/>
            <a:ext cx="114600" cy="114600"/>
          </a:xfrm>
          <a:prstGeom prst="ellipse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3"/>
          <p:cNvSpPr/>
          <p:nvPr/>
        </p:nvSpPr>
        <p:spPr>
          <a:xfrm>
            <a:off x="1085700" y="2433550"/>
            <a:ext cx="114600" cy="114600"/>
          </a:xfrm>
          <a:prstGeom prst="ellipse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3"/>
          <p:cNvSpPr/>
          <p:nvPr/>
        </p:nvSpPr>
        <p:spPr>
          <a:xfrm>
            <a:off x="4895700" y="2077632"/>
            <a:ext cx="114600" cy="114600"/>
          </a:xfrm>
          <a:prstGeom prst="ellipse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3"/>
          <p:cNvSpPr/>
          <p:nvPr/>
        </p:nvSpPr>
        <p:spPr>
          <a:xfrm rot="8100000">
            <a:off x="8699949" y="1890769"/>
            <a:ext cx="122612" cy="122612"/>
          </a:xfrm>
          <a:prstGeom prst="teardrop">
            <a:avLst>
              <a:gd fmla="val 100000" name="adj"/>
            </a:avLst>
          </a:prstGeom>
          <a:noFill/>
          <a:ln cap="flat" cmpd="sng" w="28575">
            <a:solidFill>
              <a:srgbClr val="AFF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3"/>
          <p:cNvSpPr txBox="1"/>
          <p:nvPr>
            <p:ph type="ctrTitle"/>
          </p:nvPr>
        </p:nvSpPr>
        <p:spPr>
          <a:xfrm>
            <a:off x="2309350" y="3031150"/>
            <a:ext cx="52146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5" name="Google Shape;115;p3"/>
          <p:cNvSpPr txBox="1"/>
          <p:nvPr>
            <p:ph idx="1" type="subTitle"/>
          </p:nvPr>
        </p:nvSpPr>
        <p:spPr>
          <a:xfrm>
            <a:off x="2309441" y="4059250"/>
            <a:ext cx="52146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>
                <a:solidFill>
                  <a:srgbClr val="FFFFFF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6" name="Google Shape;116;p3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TITLE_1_1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4"/>
          <p:cNvSpPr txBox="1"/>
          <p:nvPr>
            <p:ph idx="1" type="body"/>
          </p:nvPr>
        </p:nvSpPr>
        <p:spPr>
          <a:xfrm>
            <a:off x="1519975" y="2161800"/>
            <a:ext cx="6104100" cy="81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419100" lvl="0" marL="457200" rtl="0" algn="ctr">
              <a:spcBef>
                <a:spcPts val="600"/>
              </a:spcBef>
              <a:spcAft>
                <a:spcPts val="0"/>
              </a:spcAft>
              <a:buSzPts val="3000"/>
              <a:buChar char="◉"/>
              <a:defRPr i="1" sz="3000"/>
            </a:lvl1pPr>
            <a:lvl2pPr indent="-419100" lvl="1" marL="914400" rtl="0" algn="ctr">
              <a:spcBef>
                <a:spcPts val="0"/>
              </a:spcBef>
              <a:spcAft>
                <a:spcPts val="0"/>
              </a:spcAft>
              <a:buSzPts val="3000"/>
              <a:buChar char="◉"/>
              <a:defRPr i="1" sz="3000"/>
            </a:lvl2pPr>
            <a:lvl3pPr indent="-419100" lvl="2" marL="1371600" rtl="0" algn="ctr">
              <a:spcBef>
                <a:spcPts val="0"/>
              </a:spcBef>
              <a:spcAft>
                <a:spcPts val="0"/>
              </a:spcAft>
              <a:buSzPts val="3000"/>
              <a:buChar char="■"/>
              <a:defRPr i="1" sz="3000"/>
            </a:lvl3pPr>
            <a:lvl4pPr indent="-419100" lvl="3" marL="1828800" rtl="0" algn="ctr">
              <a:spcBef>
                <a:spcPts val="0"/>
              </a:spcBef>
              <a:spcAft>
                <a:spcPts val="0"/>
              </a:spcAft>
              <a:buSzPts val="3000"/>
              <a:buChar char="●"/>
              <a:defRPr i="1" sz="3000"/>
            </a:lvl4pPr>
            <a:lvl5pPr indent="-419100" lvl="4" marL="2286000" rtl="0" algn="ctr">
              <a:spcBef>
                <a:spcPts val="0"/>
              </a:spcBef>
              <a:spcAft>
                <a:spcPts val="0"/>
              </a:spcAft>
              <a:buSzPts val="3000"/>
              <a:buChar char="○"/>
              <a:defRPr i="1" sz="3000"/>
            </a:lvl5pPr>
            <a:lvl6pPr indent="-419100" lvl="5" marL="2743200" rtl="0" algn="ctr">
              <a:spcBef>
                <a:spcPts val="0"/>
              </a:spcBef>
              <a:spcAft>
                <a:spcPts val="0"/>
              </a:spcAft>
              <a:buSzPts val="3000"/>
              <a:buChar char="■"/>
              <a:defRPr i="1" sz="3000"/>
            </a:lvl6pPr>
            <a:lvl7pPr indent="-419100" lvl="6" marL="3200400" rtl="0" algn="ctr">
              <a:spcBef>
                <a:spcPts val="0"/>
              </a:spcBef>
              <a:spcAft>
                <a:spcPts val="0"/>
              </a:spcAft>
              <a:buSzPts val="3000"/>
              <a:buChar char="●"/>
              <a:defRPr i="1" sz="3000"/>
            </a:lvl7pPr>
            <a:lvl8pPr indent="-419100" lvl="7" marL="3657600" rtl="0" algn="ctr">
              <a:spcBef>
                <a:spcPts val="0"/>
              </a:spcBef>
              <a:spcAft>
                <a:spcPts val="0"/>
              </a:spcAft>
              <a:buSzPts val="3000"/>
              <a:buChar char="○"/>
              <a:defRPr i="1" sz="3000"/>
            </a:lvl8pPr>
            <a:lvl9pPr indent="-419100" lvl="8" marL="4114800" algn="ctr">
              <a:spcBef>
                <a:spcPts val="0"/>
              </a:spcBef>
              <a:spcAft>
                <a:spcPts val="0"/>
              </a:spcAft>
              <a:buSzPts val="3000"/>
              <a:buChar char="■"/>
              <a:defRPr i="1" sz="3000"/>
            </a:lvl9pPr>
          </a:lstStyle>
          <a:p/>
        </p:txBody>
      </p:sp>
      <p:sp>
        <p:nvSpPr>
          <p:cNvPr id="119" name="Google Shape;119;p4"/>
          <p:cNvSpPr txBox="1"/>
          <p:nvPr/>
        </p:nvSpPr>
        <p:spPr>
          <a:xfrm>
            <a:off x="3593400" y="552769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00CEF6"/>
                </a:solidFill>
              </a:rPr>
              <a:t>“</a:t>
            </a:r>
            <a:endParaRPr sz="9600">
              <a:solidFill>
                <a:srgbClr val="00CEF6"/>
              </a:solidFill>
            </a:endParaRPr>
          </a:p>
        </p:txBody>
      </p:sp>
      <p:sp>
        <p:nvSpPr>
          <p:cNvPr id="120" name="Google Shape;120;p4"/>
          <p:cNvSpPr/>
          <p:nvPr/>
        </p:nvSpPr>
        <p:spPr>
          <a:xfrm>
            <a:off x="-28575" y="4446775"/>
            <a:ext cx="9191625" cy="712478"/>
          </a:xfrm>
          <a:custGeom>
            <a:rect b="b" l="l" r="r" t="t"/>
            <a:pathLst>
              <a:path extrusionOk="0" h="41339" w="367665">
                <a:moveTo>
                  <a:pt x="381" y="381"/>
                </a:moveTo>
                <a:lnTo>
                  <a:pt x="16574" y="16383"/>
                </a:lnTo>
                <a:lnTo>
                  <a:pt x="31623" y="7430"/>
                </a:lnTo>
                <a:lnTo>
                  <a:pt x="62484" y="7239"/>
                </a:lnTo>
                <a:lnTo>
                  <a:pt x="77724" y="0"/>
                </a:lnTo>
                <a:lnTo>
                  <a:pt x="92964" y="19622"/>
                </a:lnTo>
                <a:lnTo>
                  <a:pt x="108014" y="30861"/>
                </a:lnTo>
                <a:lnTo>
                  <a:pt x="123063" y="30671"/>
                </a:lnTo>
                <a:lnTo>
                  <a:pt x="139065" y="15050"/>
                </a:lnTo>
                <a:lnTo>
                  <a:pt x="154115" y="11430"/>
                </a:lnTo>
                <a:lnTo>
                  <a:pt x="168783" y="3408"/>
                </a:lnTo>
                <a:lnTo>
                  <a:pt x="184404" y="21527"/>
                </a:lnTo>
                <a:lnTo>
                  <a:pt x="199644" y="22155"/>
                </a:lnTo>
                <a:lnTo>
                  <a:pt x="214694" y="36386"/>
                </a:lnTo>
                <a:lnTo>
                  <a:pt x="230124" y="36386"/>
                </a:lnTo>
                <a:lnTo>
                  <a:pt x="246126" y="29147"/>
                </a:lnTo>
                <a:lnTo>
                  <a:pt x="261176" y="29147"/>
                </a:lnTo>
                <a:lnTo>
                  <a:pt x="275463" y="16574"/>
                </a:lnTo>
                <a:lnTo>
                  <a:pt x="291656" y="24384"/>
                </a:lnTo>
                <a:lnTo>
                  <a:pt x="305943" y="11811"/>
                </a:lnTo>
                <a:lnTo>
                  <a:pt x="336804" y="11621"/>
                </a:lnTo>
                <a:lnTo>
                  <a:pt x="351854" y="16383"/>
                </a:lnTo>
                <a:lnTo>
                  <a:pt x="367665" y="4001"/>
                </a:lnTo>
                <a:lnTo>
                  <a:pt x="367284" y="41339"/>
                </a:lnTo>
                <a:lnTo>
                  <a:pt x="0" y="41339"/>
                </a:lnTo>
                <a:close/>
              </a:path>
            </a:pathLst>
          </a:custGeom>
          <a:solidFill>
            <a:srgbClr val="AFF000">
              <a:alpha val="81920"/>
            </a:srgbClr>
          </a:solidFill>
          <a:ln>
            <a:noFill/>
          </a:ln>
        </p:spPr>
      </p:sp>
      <p:sp>
        <p:nvSpPr>
          <p:cNvPr id="121" name="Google Shape;121;p4"/>
          <p:cNvSpPr/>
          <p:nvPr/>
        </p:nvSpPr>
        <p:spPr>
          <a:xfrm>
            <a:off x="-28575" y="4578111"/>
            <a:ext cx="9191625" cy="584439"/>
          </a:xfrm>
          <a:custGeom>
            <a:rect b="b" l="l" r="r" t="t"/>
            <a:pathLst>
              <a:path extrusionOk="0" h="33910" w="367665">
                <a:moveTo>
                  <a:pt x="381" y="8001"/>
                </a:moveTo>
                <a:lnTo>
                  <a:pt x="16764" y="16266"/>
                </a:lnTo>
                <a:lnTo>
                  <a:pt x="47244" y="16266"/>
                </a:lnTo>
                <a:lnTo>
                  <a:pt x="62484" y="9925"/>
                </a:lnTo>
                <a:lnTo>
                  <a:pt x="77724" y="23434"/>
                </a:lnTo>
                <a:lnTo>
                  <a:pt x="92964" y="23434"/>
                </a:lnTo>
                <a:lnTo>
                  <a:pt x="107442" y="16266"/>
                </a:lnTo>
                <a:lnTo>
                  <a:pt x="122682" y="11855"/>
                </a:lnTo>
                <a:lnTo>
                  <a:pt x="138684" y="11855"/>
                </a:lnTo>
                <a:lnTo>
                  <a:pt x="153924" y="15714"/>
                </a:lnTo>
                <a:lnTo>
                  <a:pt x="168783" y="11028"/>
                </a:lnTo>
                <a:lnTo>
                  <a:pt x="184023" y="18471"/>
                </a:lnTo>
                <a:lnTo>
                  <a:pt x="199644" y="29775"/>
                </a:lnTo>
                <a:lnTo>
                  <a:pt x="214122" y="22055"/>
                </a:lnTo>
                <a:lnTo>
                  <a:pt x="229743" y="22055"/>
                </a:lnTo>
                <a:lnTo>
                  <a:pt x="245364" y="8546"/>
                </a:lnTo>
                <a:lnTo>
                  <a:pt x="260604" y="16266"/>
                </a:lnTo>
                <a:lnTo>
                  <a:pt x="275844" y="16266"/>
                </a:lnTo>
                <a:lnTo>
                  <a:pt x="291084" y="9925"/>
                </a:lnTo>
                <a:lnTo>
                  <a:pt x="321564" y="9925"/>
                </a:lnTo>
                <a:lnTo>
                  <a:pt x="336804" y="23158"/>
                </a:lnTo>
                <a:lnTo>
                  <a:pt x="351282" y="18471"/>
                </a:lnTo>
                <a:lnTo>
                  <a:pt x="367665" y="0"/>
                </a:lnTo>
                <a:lnTo>
                  <a:pt x="367665" y="33910"/>
                </a:lnTo>
                <a:lnTo>
                  <a:pt x="0" y="33910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>
            <a:noFill/>
          </a:ln>
        </p:spPr>
      </p:sp>
      <p:sp>
        <p:nvSpPr>
          <p:cNvPr id="122" name="Google Shape;122;p4"/>
          <p:cNvSpPr/>
          <p:nvPr/>
        </p:nvSpPr>
        <p:spPr>
          <a:xfrm rot="8100000">
            <a:off x="1847981" y="4252969"/>
            <a:ext cx="122612" cy="122612"/>
          </a:xfrm>
          <a:prstGeom prst="teardrop">
            <a:avLst>
              <a:gd fmla="val 100000" name="adj"/>
            </a:avLst>
          </a:prstGeom>
          <a:solidFill>
            <a:srgbClr val="AFF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4"/>
          <p:cNvSpPr/>
          <p:nvPr/>
        </p:nvSpPr>
        <p:spPr>
          <a:xfrm rot="8100000">
            <a:off x="6038981" y="4536819"/>
            <a:ext cx="122612" cy="122612"/>
          </a:xfrm>
          <a:prstGeom prst="teardrop">
            <a:avLst>
              <a:gd fmla="val 100000" name="adj"/>
            </a:avLst>
          </a:prstGeom>
          <a:noFill/>
          <a:ln cap="flat" cmpd="sng" w="28575">
            <a:solidFill>
              <a:srgbClr val="00CEF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4"/>
          <p:cNvSpPr/>
          <p:nvPr/>
        </p:nvSpPr>
        <p:spPr>
          <a:xfrm rot="8100000">
            <a:off x="7181981" y="4570169"/>
            <a:ext cx="122612" cy="122612"/>
          </a:xfrm>
          <a:prstGeom prst="teardrop">
            <a:avLst>
              <a:gd fmla="val 100000" name="adj"/>
            </a:avLst>
          </a:prstGeom>
          <a:solidFill>
            <a:srgbClr val="00CE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5" name="Google Shape;125;p4"/>
          <p:cNvGrpSpPr/>
          <p:nvPr/>
        </p:nvGrpSpPr>
        <p:grpSpPr>
          <a:xfrm>
            <a:off x="-9525" y="4462475"/>
            <a:ext cx="9167825" cy="595300"/>
            <a:chOff x="-9525" y="4462475"/>
            <a:chExt cx="9167825" cy="595300"/>
          </a:xfrm>
        </p:grpSpPr>
        <p:sp>
          <p:nvSpPr>
            <p:cNvPr id="126" name="Google Shape;126;p4"/>
            <p:cNvSpPr/>
            <p:nvPr/>
          </p:nvSpPr>
          <p:spPr>
            <a:xfrm>
              <a:off x="-9525" y="4581525"/>
              <a:ext cx="4205300" cy="476250"/>
            </a:xfrm>
            <a:custGeom>
              <a:rect b="b" l="l" r="r" t="t"/>
              <a:pathLst>
                <a:path extrusionOk="0" h="19050" w="168212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cap="flat" cmpd="sng" w="9525">
              <a:solidFill>
                <a:srgbClr val="3C78D8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27" name="Google Shape;127;p4"/>
            <p:cNvSpPr/>
            <p:nvPr/>
          </p:nvSpPr>
          <p:spPr>
            <a:xfrm>
              <a:off x="4195775" y="4462475"/>
              <a:ext cx="3424225" cy="590550"/>
            </a:xfrm>
            <a:custGeom>
              <a:rect b="b" l="l" r="r" t="t"/>
              <a:pathLst>
                <a:path extrusionOk="0" h="23622" w="136969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cap="flat" cmpd="sng" w="9525">
              <a:solidFill>
                <a:srgbClr val="3C78D8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28" name="Google Shape;128;p4"/>
            <p:cNvSpPr/>
            <p:nvPr/>
          </p:nvSpPr>
          <p:spPr>
            <a:xfrm>
              <a:off x="7624775" y="4472000"/>
              <a:ext cx="1533525" cy="414325"/>
            </a:xfrm>
            <a:custGeom>
              <a:rect b="b" l="l" r="r" t="t"/>
              <a:pathLst>
                <a:path extrusionOk="0" h="16573" w="61341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cap="flat" cmpd="sng" w="9525">
              <a:solidFill>
                <a:srgbClr val="3C78D8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grpSp>
        <p:nvGrpSpPr>
          <p:cNvPr id="129" name="Google Shape;129;p4"/>
          <p:cNvGrpSpPr/>
          <p:nvPr/>
        </p:nvGrpSpPr>
        <p:grpSpPr>
          <a:xfrm>
            <a:off x="-42837" y="4443488"/>
            <a:ext cx="9229575" cy="642787"/>
            <a:chOff x="-42837" y="4443488"/>
            <a:chExt cx="9229575" cy="642787"/>
          </a:xfrm>
        </p:grpSpPr>
        <p:sp>
          <p:nvSpPr>
            <p:cNvPr id="130" name="Google Shape;130;p4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4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4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4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4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4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4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4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4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4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4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4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4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4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4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4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4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4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4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4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4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4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4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4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4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5" name="Google Shape;155;p4"/>
          <p:cNvSpPr/>
          <p:nvPr/>
        </p:nvSpPr>
        <p:spPr>
          <a:xfrm>
            <a:off x="2990700" y="4586200"/>
            <a:ext cx="114600" cy="114600"/>
          </a:xfrm>
          <a:prstGeom prst="ellipse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4"/>
          <p:cNvSpPr/>
          <p:nvPr/>
        </p:nvSpPr>
        <p:spPr>
          <a:xfrm>
            <a:off x="1085700" y="4871950"/>
            <a:ext cx="114600" cy="114600"/>
          </a:xfrm>
          <a:prstGeom prst="ellipse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4"/>
          <p:cNvSpPr/>
          <p:nvPr/>
        </p:nvSpPr>
        <p:spPr>
          <a:xfrm>
            <a:off x="4895700" y="4516032"/>
            <a:ext cx="114600" cy="114600"/>
          </a:xfrm>
          <a:prstGeom prst="ellipse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4"/>
          <p:cNvSpPr/>
          <p:nvPr/>
        </p:nvSpPr>
        <p:spPr>
          <a:xfrm rot="8100000">
            <a:off x="8699949" y="4329169"/>
            <a:ext cx="122612" cy="122612"/>
          </a:xfrm>
          <a:prstGeom prst="teardrop">
            <a:avLst>
              <a:gd fmla="val 100000" name="adj"/>
            </a:avLst>
          </a:prstGeom>
          <a:noFill/>
          <a:ln cap="flat" cmpd="sng" w="28575">
            <a:solidFill>
              <a:srgbClr val="AFF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4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1 column" type="tx">
  <p:cSld name="TITLE_AND_BODY"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5"/>
          <p:cNvSpPr txBox="1"/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162" name="Google Shape;162;p5"/>
          <p:cNvSpPr txBox="1"/>
          <p:nvPr>
            <p:ph idx="1" type="body"/>
          </p:nvPr>
        </p:nvSpPr>
        <p:spPr>
          <a:xfrm>
            <a:off x="1075850" y="1540175"/>
            <a:ext cx="6996600" cy="19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600"/>
              </a:spcBef>
              <a:spcAft>
                <a:spcPts val="0"/>
              </a:spcAft>
              <a:buSzPts val="2000"/>
              <a:buChar char="◉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◉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63" name="Google Shape;163;p5"/>
          <p:cNvSpPr/>
          <p:nvPr/>
        </p:nvSpPr>
        <p:spPr>
          <a:xfrm>
            <a:off x="-28575" y="4446775"/>
            <a:ext cx="9191625" cy="712478"/>
          </a:xfrm>
          <a:custGeom>
            <a:rect b="b" l="l" r="r" t="t"/>
            <a:pathLst>
              <a:path extrusionOk="0" h="41339" w="367665">
                <a:moveTo>
                  <a:pt x="381" y="381"/>
                </a:moveTo>
                <a:lnTo>
                  <a:pt x="16574" y="16383"/>
                </a:lnTo>
                <a:lnTo>
                  <a:pt x="31623" y="7430"/>
                </a:lnTo>
                <a:lnTo>
                  <a:pt x="62484" y="7239"/>
                </a:lnTo>
                <a:lnTo>
                  <a:pt x="77724" y="0"/>
                </a:lnTo>
                <a:lnTo>
                  <a:pt x="92964" y="19622"/>
                </a:lnTo>
                <a:lnTo>
                  <a:pt x="108014" y="30861"/>
                </a:lnTo>
                <a:lnTo>
                  <a:pt x="123063" y="30671"/>
                </a:lnTo>
                <a:lnTo>
                  <a:pt x="139065" y="15050"/>
                </a:lnTo>
                <a:lnTo>
                  <a:pt x="154115" y="11430"/>
                </a:lnTo>
                <a:lnTo>
                  <a:pt x="168783" y="3408"/>
                </a:lnTo>
                <a:lnTo>
                  <a:pt x="184404" y="21527"/>
                </a:lnTo>
                <a:lnTo>
                  <a:pt x="199644" y="22155"/>
                </a:lnTo>
                <a:lnTo>
                  <a:pt x="214694" y="36386"/>
                </a:lnTo>
                <a:lnTo>
                  <a:pt x="230124" y="36386"/>
                </a:lnTo>
                <a:lnTo>
                  <a:pt x="246126" y="29147"/>
                </a:lnTo>
                <a:lnTo>
                  <a:pt x="261176" y="29147"/>
                </a:lnTo>
                <a:lnTo>
                  <a:pt x="275463" y="16574"/>
                </a:lnTo>
                <a:lnTo>
                  <a:pt x="291656" y="24384"/>
                </a:lnTo>
                <a:lnTo>
                  <a:pt x="305943" y="11811"/>
                </a:lnTo>
                <a:lnTo>
                  <a:pt x="336804" y="11621"/>
                </a:lnTo>
                <a:lnTo>
                  <a:pt x="351854" y="16383"/>
                </a:lnTo>
                <a:lnTo>
                  <a:pt x="367665" y="4001"/>
                </a:lnTo>
                <a:lnTo>
                  <a:pt x="367284" y="41339"/>
                </a:lnTo>
                <a:lnTo>
                  <a:pt x="0" y="41339"/>
                </a:lnTo>
                <a:close/>
              </a:path>
            </a:pathLst>
          </a:custGeom>
          <a:solidFill>
            <a:srgbClr val="AFF000">
              <a:alpha val="81920"/>
            </a:srgbClr>
          </a:solidFill>
          <a:ln>
            <a:noFill/>
          </a:ln>
        </p:spPr>
      </p:sp>
      <p:sp>
        <p:nvSpPr>
          <p:cNvPr id="164" name="Google Shape;164;p5"/>
          <p:cNvSpPr/>
          <p:nvPr/>
        </p:nvSpPr>
        <p:spPr>
          <a:xfrm>
            <a:off x="-28575" y="4578111"/>
            <a:ext cx="9191625" cy="584439"/>
          </a:xfrm>
          <a:custGeom>
            <a:rect b="b" l="l" r="r" t="t"/>
            <a:pathLst>
              <a:path extrusionOk="0" h="33910" w="367665">
                <a:moveTo>
                  <a:pt x="381" y="8001"/>
                </a:moveTo>
                <a:lnTo>
                  <a:pt x="16764" y="16266"/>
                </a:lnTo>
                <a:lnTo>
                  <a:pt x="47244" y="16266"/>
                </a:lnTo>
                <a:lnTo>
                  <a:pt x="62484" y="9925"/>
                </a:lnTo>
                <a:lnTo>
                  <a:pt x="77724" y="23434"/>
                </a:lnTo>
                <a:lnTo>
                  <a:pt x="92964" y="23434"/>
                </a:lnTo>
                <a:lnTo>
                  <a:pt x="107442" y="16266"/>
                </a:lnTo>
                <a:lnTo>
                  <a:pt x="122682" y="11855"/>
                </a:lnTo>
                <a:lnTo>
                  <a:pt x="138684" y="11855"/>
                </a:lnTo>
                <a:lnTo>
                  <a:pt x="153924" y="15714"/>
                </a:lnTo>
                <a:lnTo>
                  <a:pt x="168783" y="11028"/>
                </a:lnTo>
                <a:lnTo>
                  <a:pt x="184023" y="18471"/>
                </a:lnTo>
                <a:lnTo>
                  <a:pt x="199644" y="29775"/>
                </a:lnTo>
                <a:lnTo>
                  <a:pt x="214122" y="22055"/>
                </a:lnTo>
                <a:lnTo>
                  <a:pt x="229743" y="22055"/>
                </a:lnTo>
                <a:lnTo>
                  <a:pt x="245364" y="8546"/>
                </a:lnTo>
                <a:lnTo>
                  <a:pt x="260604" y="16266"/>
                </a:lnTo>
                <a:lnTo>
                  <a:pt x="275844" y="16266"/>
                </a:lnTo>
                <a:lnTo>
                  <a:pt x="291084" y="9925"/>
                </a:lnTo>
                <a:lnTo>
                  <a:pt x="321564" y="9925"/>
                </a:lnTo>
                <a:lnTo>
                  <a:pt x="336804" y="23158"/>
                </a:lnTo>
                <a:lnTo>
                  <a:pt x="351282" y="18471"/>
                </a:lnTo>
                <a:lnTo>
                  <a:pt x="367665" y="0"/>
                </a:lnTo>
                <a:lnTo>
                  <a:pt x="367665" y="33910"/>
                </a:lnTo>
                <a:lnTo>
                  <a:pt x="0" y="33910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>
            <a:noFill/>
          </a:ln>
        </p:spPr>
      </p:sp>
      <p:sp>
        <p:nvSpPr>
          <p:cNvPr id="165" name="Google Shape;165;p5"/>
          <p:cNvSpPr/>
          <p:nvPr/>
        </p:nvSpPr>
        <p:spPr>
          <a:xfrm rot="8100000">
            <a:off x="1847981" y="4252969"/>
            <a:ext cx="122612" cy="122612"/>
          </a:xfrm>
          <a:prstGeom prst="teardrop">
            <a:avLst>
              <a:gd fmla="val 100000" name="adj"/>
            </a:avLst>
          </a:prstGeom>
          <a:solidFill>
            <a:srgbClr val="AFF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5"/>
          <p:cNvSpPr/>
          <p:nvPr/>
        </p:nvSpPr>
        <p:spPr>
          <a:xfrm rot="8100000">
            <a:off x="6038981" y="4536819"/>
            <a:ext cx="122612" cy="122612"/>
          </a:xfrm>
          <a:prstGeom prst="teardrop">
            <a:avLst>
              <a:gd fmla="val 100000" name="adj"/>
            </a:avLst>
          </a:prstGeom>
          <a:noFill/>
          <a:ln cap="flat" cmpd="sng" w="28575">
            <a:solidFill>
              <a:srgbClr val="00CEF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5"/>
          <p:cNvSpPr/>
          <p:nvPr/>
        </p:nvSpPr>
        <p:spPr>
          <a:xfrm rot="8100000">
            <a:off x="7181981" y="4570169"/>
            <a:ext cx="122612" cy="122612"/>
          </a:xfrm>
          <a:prstGeom prst="teardrop">
            <a:avLst>
              <a:gd fmla="val 100000" name="adj"/>
            </a:avLst>
          </a:prstGeom>
          <a:solidFill>
            <a:srgbClr val="00CE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8" name="Google Shape;168;p5"/>
          <p:cNvGrpSpPr/>
          <p:nvPr/>
        </p:nvGrpSpPr>
        <p:grpSpPr>
          <a:xfrm>
            <a:off x="-9525" y="4462475"/>
            <a:ext cx="9167825" cy="595300"/>
            <a:chOff x="-9525" y="4462475"/>
            <a:chExt cx="9167825" cy="595300"/>
          </a:xfrm>
        </p:grpSpPr>
        <p:sp>
          <p:nvSpPr>
            <p:cNvPr id="169" name="Google Shape;169;p5"/>
            <p:cNvSpPr/>
            <p:nvPr/>
          </p:nvSpPr>
          <p:spPr>
            <a:xfrm>
              <a:off x="-9525" y="4581525"/>
              <a:ext cx="4205300" cy="476250"/>
            </a:xfrm>
            <a:custGeom>
              <a:rect b="b" l="l" r="r" t="t"/>
              <a:pathLst>
                <a:path extrusionOk="0" h="19050" w="168212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cap="flat" cmpd="sng" w="9525">
              <a:solidFill>
                <a:srgbClr val="3C78D8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70" name="Google Shape;170;p5"/>
            <p:cNvSpPr/>
            <p:nvPr/>
          </p:nvSpPr>
          <p:spPr>
            <a:xfrm>
              <a:off x="4195775" y="4462475"/>
              <a:ext cx="3424225" cy="590550"/>
            </a:xfrm>
            <a:custGeom>
              <a:rect b="b" l="l" r="r" t="t"/>
              <a:pathLst>
                <a:path extrusionOk="0" h="23622" w="136969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cap="flat" cmpd="sng" w="9525">
              <a:solidFill>
                <a:srgbClr val="3C78D8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71" name="Google Shape;171;p5"/>
            <p:cNvSpPr/>
            <p:nvPr/>
          </p:nvSpPr>
          <p:spPr>
            <a:xfrm>
              <a:off x="7624775" y="4472000"/>
              <a:ext cx="1533525" cy="414325"/>
            </a:xfrm>
            <a:custGeom>
              <a:rect b="b" l="l" r="r" t="t"/>
              <a:pathLst>
                <a:path extrusionOk="0" h="16573" w="61341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cap="flat" cmpd="sng" w="9525">
              <a:solidFill>
                <a:srgbClr val="3C78D8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grpSp>
        <p:nvGrpSpPr>
          <p:cNvPr id="172" name="Google Shape;172;p5"/>
          <p:cNvGrpSpPr/>
          <p:nvPr/>
        </p:nvGrpSpPr>
        <p:grpSpPr>
          <a:xfrm>
            <a:off x="-42837" y="4443488"/>
            <a:ext cx="9229575" cy="642787"/>
            <a:chOff x="-42837" y="4443488"/>
            <a:chExt cx="9229575" cy="642787"/>
          </a:xfrm>
        </p:grpSpPr>
        <p:sp>
          <p:nvSpPr>
            <p:cNvPr id="173" name="Google Shape;173;p5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5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5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5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5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5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5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5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5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5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5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5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5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5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5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5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5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5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5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5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5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5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5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5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5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8" name="Google Shape;198;p5"/>
          <p:cNvSpPr/>
          <p:nvPr/>
        </p:nvSpPr>
        <p:spPr>
          <a:xfrm>
            <a:off x="2990700" y="4586200"/>
            <a:ext cx="114600" cy="114600"/>
          </a:xfrm>
          <a:prstGeom prst="ellipse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5"/>
          <p:cNvSpPr/>
          <p:nvPr/>
        </p:nvSpPr>
        <p:spPr>
          <a:xfrm>
            <a:off x="1085700" y="4871950"/>
            <a:ext cx="114600" cy="114600"/>
          </a:xfrm>
          <a:prstGeom prst="ellipse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5"/>
          <p:cNvSpPr/>
          <p:nvPr/>
        </p:nvSpPr>
        <p:spPr>
          <a:xfrm>
            <a:off x="4895700" y="4516032"/>
            <a:ext cx="114600" cy="114600"/>
          </a:xfrm>
          <a:prstGeom prst="ellipse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5"/>
          <p:cNvSpPr/>
          <p:nvPr/>
        </p:nvSpPr>
        <p:spPr>
          <a:xfrm rot="8100000">
            <a:off x="8699949" y="4329169"/>
            <a:ext cx="122612" cy="122612"/>
          </a:xfrm>
          <a:prstGeom prst="teardrop">
            <a:avLst>
              <a:gd fmla="val 100000" name="adj"/>
            </a:avLst>
          </a:prstGeom>
          <a:noFill/>
          <a:ln cap="flat" cmpd="sng" w="28575">
            <a:solidFill>
              <a:srgbClr val="AFF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5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2 columns" type="twoColTx">
  <p:cSld name="TITLE_AND_TWO_COLUMNS"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6"/>
          <p:cNvSpPr txBox="1"/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205" name="Google Shape;205;p6"/>
          <p:cNvSpPr txBox="1"/>
          <p:nvPr>
            <p:ph idx="1" type="body"/>
          </p:nvPr>
        </p:nvSpPr>
        <p:spPr>
          <a:xfrm>
            <a:off x="1131500" y="1552950"/>
            <a:ext cx="3339900" cy="266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600"/>
              </a:spcBef>
              <a:spcAft>
                <a:spcPts val="0"/>
              </a:spcAft>
              <a:buSzPts val="1800"/>
              <a:buChar char="◉"/>
              <a:defRPr sz="1800"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◉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6" name="Google Shape;206;p6"/>
          <p:cNvSpPr txBox="1"/>
          <p:nvPr>
            <p:ph idx="2" type="body"/>
          </p:nvPr>
        </p:nvSpPr>
        <p:spPr>
          <a:xfrm>
            <a:off x="4672563" y="1552950"/>
            <a:ext cx="3339900" cy="266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600"/>
              </a:spcBef>
              <a:spcAft>
                <a:spcPts val="0"/>
              </a:spcAft>
              <a:buSzPts val="1800"/>
              <a:buChar char="◉"/>
              <a:defRPr sz="1800"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◉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7" name="Google Shape;207;p6"/>
          <p:cNvSpPr/>
          <p:nvPr/>
        </p:nvSpPr>
        <p:spPr>
          <a:xfrm>
            <a:off x="-28575" y="4446775"/>
            <a:ext cx="9191625" cy="712478"/>
          </a:xfrm>
          <a:custGeom>
            <a:rect b="b" l="l" r="r" t="t"/>
            <a:pathLst>
              <a:path extrusionOk="0" h="41339" w="367665">
                <a:moveTo>
                  <a:pt x="381" y="381"/>
                </a:moveTo>
                <a:lnTo>
                  <a:pt x="16574" y="16383"/>
                </a:lnTo>
                <a:lnTo>
                  <a:pt x="31623" y="7430"/>
                </a:lnTo>
                <a:lnTo>
                  <a:pt x="62484" y="7239"/>
                </a:lnTo>
                <a:lnTo>
                  <a:pt x="77724" y="0"/>
                </a:lnTo>
                <a:lnTo>
                  <a:pt x="92964" y="19622"/>
                </a:lnTo>
                <a:lnTo>
                  <a:pt x="108014" y="30861"/>
                </a:lnTo>
                <a:lnTo>
                  <a:pt x="123063" y="30671"/>
                </a:lnTo>
                <a:lnTo>
                  <a:pt x="139065" y="15050"/>
                </a:lnTo>
                <a:lnTo>
                  <a:pt x="154115" y="11430"/>
                </a:lnTo>
                <a:lnTo>
                  <a:pt x="168783" y="3408"/>
                </a:lnTo>
                <a:lnTo>
                  <a:pt x="184404" y="21527"/>
                </a:lnTo>
                <a:lnTo>
                  <a:pt x="199644" y="22155"/>
                </a:lnTo>
                <a:lnTo>
                  <a:pt x="214694" y="36386"/>
                </a:lnTo>
                <a:lnTo>
                  <a:pt x="230124" y="36386"/>
                </a:lnTo>
                <a:lnTo>
                  <a:pt x="246126" y="29147"/>
                </a:lnTo>
                <a:lnTo>
                  <a:pt x="261176" y="29147"/>
                </a:lnTo>
                <a:lnTo>
                  <a:pt x="275463" y="16574"/>
                </a:lnTo>
                <a:lnTo>
                  <a:pt x="291656" y="24384"/>
                </a:lnTo>
                <a:lnTo>
                  <a:pt x="305943" y="11811"/>
                </a:lnTo>
                <a:lnTo>
                  <a:pt x="336804" y="11621"/>
                </a:lnTo>
                <a:lnTo>
                  <a:pt x="351854" y="16383"/>
                </a:lnTo>
                <a:lnTo>
                  <a:pt x="367665" y="4001"/>
                </a:lnTo>
                <a:lnTo>
                  <a:pt x="367284" y="41339"/>
                </a:lnTo>
                <a:lnTo>
                  <a:pt x="0" y="41339"/>
                </a:lnTo>
                <a:close/>
              </a:path>
            </a:pathLst>
          </a:custGeom>
          <a:solidFill>
            <a:srgbClr val="AFF000">
              <a:alpha val="81920"/>
            </a:srgbClr>
          </a:solidFill>
          <a:ln>
            <a:noFill/>
          </a:ln>
        </p:spPr>
      </p:sp>
      <p:sp>
        <p:nvSpPr>
          <p:cNvPr id="208" name="Google Shape;208;p6"/>
          <p:cNvSpPr/>
          <p:nvPr/>
        </p:nvSpPr>
        <p:spPr>
          <a:xfrm>
            <a:off x="-28575" y="4578111"/>
            <a:ext cx="9191625" cy="584439"/>
          </a:xfrm>
          <a:custGeom>
            <a:rect b="b" l="l" r="r" t="t"/>
            <a:pathLst>
              <a:path extrusionOk="0" h="33910" w="367665">
                <a:moveTo>
                  <a:pt x="381" y="8001"/>
                </a:moveTo>
                <a:lnTo>
                  <a:pt x="16764" y="16266"/>
                </a:lnTo>
                <a:lnTo>
                  <a:pt x="47244" y="16266"/>
                </a:lnTo>
                <a:lnTo>
                  <a:pt x="62484" y="9925"/>
                </a:lnTo>
                <a:lnTo>
                  <a:pt x="77724" y="23434"/>
                </a:lnTo>
                <a:lnTo>
                  <a:pt x="92964" y="23434"/>
                </a:lnTo>
                <a:lnTo>
                  <a:pt x="107442" y="16266"/>
                </a:lnTo>
                <a:lnTo>
                  <a:pt x="122682" y="11855"/>
                </a:lnTo>
                <a:lnTo>
                  <a:pt x="138684" y="11855"/>
                </a:lnTo>
                <a:lnTo>
                  <a:pt x="153924" y="15714"/>
                </a:lnTo>
                <a:lnTo>
                  <a:pt x="168783" y="11028"/>
                </a:lnTo>
                <a:lnTo>
                  <a:pt x="184023" y="18471"/>
                </a:lnTo>
                <a:lnTo>
                  <a:pt x="199644" y="29775"/>
                </a:lnTo>
                <a:lnTo>
                  <a:pt x="214122" y="22055"/>
                </a:lnTo>
                <a:lnTo>
                  <a:pt x="229743" y="22055"/>
                </a:lnTo>
                <a:lnTo>
                  <a:pt x="245364" y="8546"/>
                </a:lnTo>
                <a:lnTo>
                  <a:pt x="260604" y="16266"/>
                </a:lnTo>
                <a:lnTo>
                  <a:pt x="275844" y="16266"/>
                </a:lnTo>
                <a:lnTo>
                  <a:pt x="291084" y="9925"/>
                </a:lnTo>
                <a:lnTo>
                  <a:pt x="321564" y="9925"/>
                </a:lnTo>
                <a:lnTo>
                  <a:pt x="336804" y="23158"/>
                </a:lnTo>
                <a:lnTo>
                  <a:pt x="351282" y="18471"/>
                </a:lnTo>
                <a:lnTo>
                  <a:pt x="367665" y="0"/>
                </a:lnTo>
                <a:lnTo>
                  <a:pt x="367665" y="33910"/>
                </a:lnTo>
                <a:lnTo>
                  <a:pt x="0" y="33910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>
            <a:noFill/>
          </a:ln>
        </p:spPr>
      </p:sp>
      <p:sp>
        <p:nvSpPr>
          <p:cNvPr id="209" name="Google Shape;209;p6"/>
          <p:cNvSpPr/>
          <p:nvPr/>
        </p:nvSpPr>
        <p:spPr>
          <a:xfrm rot="8100000">
            <a:off x="1847981" y="4252969"/>
            <a:ext cx="122612" cy="122612"/>
          </a:xfrm>
          <a:prstGeom prst="teardrop">
            <a:avLst>
              <a:gd fmla="val 100000" name="adj"/>
            </a:avLst>
          </a:prstGeom>
          <a:solidFill>
            <a:srgbClr val="AFF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6"/>
          <p:cNvSpPr/>
          <p:nvPr/>
        </p:nvSpPr>
        <p:spPr>
          <a:xfrm rot="8100000">
            <a:off x="6038981" y="4536819"/>
            <a:ext cx="122612" cy="122612"/>
          </a:xfrm>
          <a:prstGeom prst="teardrop">
            <a:avLst>
              <a:gd fmla="val 100000" name="adj"/>
            </a:avLst>
          </a:prstGeom>
          <a:noFill/>
          <a:ln cap="flat" cmpd="sng" w="28575">
            <a:solidFill>
              <a:srgbClr val="00CEF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6"/>
          <p:cNvSpPr/>
          <p:nvPr/>
        </p:nvSpPr>
        <p:spPr>
          <a:xfrm rot="8100000">
            <a:off x="7181981" y="4570169"/>
            <a:ext cx="122612" cy="122612"/>
          </a:xfrm>
          <a:prstGeom prst="teardrop">
            <a:avLst>
              <a:gd fmla="val 100000" name="adj"/>
            </a:avLst>
          </a:prstGeom>
          <a:solidFill>
            <a:srgbClr val="00CE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2" name="Google Shape;212;p6"/>
          <p:cNvGrpSpPr/>
          <p:nvPr/>
        </p:nvGrpSpPr>
        <p:grpSpPr>
          <a:xfrm>
            <a:off x="-9525" y="4462475"/>
            <a:ext cx="9167825" cy="595300"/>
            <a:chOff x="-9525" y="4462475"/>
            <a:chExt cx="9167825" cy="595300"/>
          </a:xfrm>
        </p:grpSpPr>
        <p:sp>
          <p:nvSpPr>
            <p:cNvPr id="213" name="Google Shape;213;p6"/>
            <p:cNvSpPr/>
            <p:nvPr/>
          </p:nvSpPr>
          <p:spPr>
            <a:xfrm>
              <a:off x="-9525" y="4581525"/>
              <a:ext cx="4205300" cy="476250"/>
            </a:xfrm>
            <a:custGeom>
              <a:rect b="b" l="l" r="r" t="t"/>
              <a:pathLst>
                <a:path extrusionOk="0" h="19050" w="168212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cap="flat" cmpd="sng" w="9525">
              <a:solidFill>
                <a:srgbClr val="3C78D8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214" name="Google Shape;214;p6"/>
            <p:cNvSpPr/>
            <p:nvPr/>
          </p:nvSpPr>
          <p:spPr>
            <a:xfrm>
              <a:off x="4195775" y="4462475"/>
              <a:ext cx="3424225" cy="590550"/>
            </a:xfrm>
            <a:custGeom>
              <a:rect b="b" l="l" r="r" t="t"/>
              <a:pathLst>
                <a:path extrusionOk="0" h="23622" w="136969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cap="flat" cmpd="sng" w="9525">
              <a:solidFill>
                <a:srgbClr val="3C78D8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215" name="Google Shape;215;p6"/>
            <p:cNvSpPr/>
            <p:nvPr/>
          </p:nvSpPr>
          <p:spPr>
            <a:xfrm>
              <a:off x="7624775" y="4472000"/>
              <a:ext cx="1533525" cy="414325"/>
            </a:xfrm>
            <a:custGeom>
              <a:rect b="b" l="l" r="r" t="t"/>
              <a:pathLst>
                <a:path extrusionOk="0" h="16573" w="61341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cap="flat" cmpd="sng" w="9525">
              <a:solidFill>
                <a:srgbClr val="3C78D8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grpSp>
        <p:nvGrpSpPr>
          <p:cNvPr id="216" name="Google Shape;216;p6"/>
          <p:cNvGrpSpPr/>
          <p:nvPr/>
        </p:nvGrpSpPr>
        <p:grpSpPr>
          <a:xfrm>
            <a:off x="-42837" y="4443488"/>
            <a:ext cx="9229575" cy="642787"/>
            <a:chOff x="-42837" y="4443488"/>
            <a:chExt cx="9229575" cy="642787"/>
          </a:xfrm>
        </p:grpSpPr>
        <p:sp>
          <p:nvSpPr>
            <p:cNvPr id="217" name="Google Shape;217;p6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6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6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6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6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6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6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6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6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6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6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6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6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6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6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6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6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6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6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6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6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6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6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6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6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2" name="Google Shape;242;p6"/>
          <p:cNvSpPr/>
          <p:nvPr/>
        </p:nvSpPr>
        <p:spPr>
          <a:xfrm>
            <a:off x="2990700" y="4586200"/>
            <a:ext cx="114600" cy="114600"/>
          </a:xfrm>
          <a:prstGeom prst="ellipse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6"/>
          <p:cNvSpPr/>
          <p:nvPr/>
        </p:nvSpPr>
        <p:spPr>
          <a:xfrm>
            <a:off x="1085700" y="4871950"/>
            <a:ext cx="114600" cy="114600"/>
          </a:xfrm>
          <a:prstGeom prst="ellipse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6"/>
          <p:cNvSpPr/>
          <p:nvPr/>
        </p:nvSpPr>
        <p:spPr>
          <a:xfrm>
            <a:off x="4895700" y="4516032"/>
            <a:ext cx="114600" cy="114600"/>
          </a:xfrm>
          <a:prstGeom prst="ellipse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6"/>
          <p:cNvSpPr/>
          <p:nvPr/>
        </p:nvSpPr>
        <p:spPr>
          <a:xfrm rot="8100000">
            <a:off x="8699949" y="4329169"/>
            <a:ext cx="122612" cy="122612"/>
          </a:xfrm>
          <a:prstGeom prst="teardrop">
            <a:avLst>
              <a:gd fmla="val 100000" name="adj"/>
            </a:avLst>
          </a:prstGeom>
          <a:noFill/>
          <a:ln cap="flat" cmpd="sng" w="28575">
            <a:solidFill>
              <a:srgbClr val="AFF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6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3 columns">
  <p:cSld name="TITLE_AND_TWO_COLUMNS_1"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7"/>
          <p:cNvSpPr txBox="1"/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249" name="Google Shape;249;p7"/>
          <p:cNvSpPr txBox="1"/>
          <p:nvPr>
            <p:ph idx="1" type="body"/>
          </p:nvPr>
        </p:nvSpPr>
        <p:spPr>
          <a:xfrm>
            <a:off x="705900" y="1626600"/>
            <a:ext cx="2471700" cy="32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◉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◉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50" name="Google Shape;250;p7"/>
          <p:cNvSpPr txBox="1"/>
          <p:nvPr>
            <p:ph idx="2" type="body"/>
          </p:nvPr>
        </p:nvSpPr>
        <p:spPr>
          <a:xfrm>
            <a:off x="3304125" y="1626600"/>
            <a:ext cx="2471700" cy="32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◉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◉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51" name="Google Shape;251;p7"/>
          <p:cNvSpPr txBox="1"/>
          <p:nvPr>
            <p:ph idx="3" type="body"/>
          </p:nvPr>
        </p:nvSpPr>
        <p:spPr>
          <a:xfrm>
            <a:off x="5902350" y="1626600"/>
            <a:ext cx="2471700" cy="32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◉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◉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52" name="Google Shape;252;p7"/>
          <p:cNvSpPr/>
          <p:nvPr/>
        </p:nvSpPr>
        <p:spPr>
          <a:xfrm>
            <a:off x="-28575" y="4446775"/>
            <a:ext cx="9191625" cy="712478"/>
          </a:xfrm>
          <a:custGeom>
            <a:rect b="b" l="l" r="r" t="t"/>
            <a:pathLst>
              <a:path extrusionOk="0" h="41339" w="367665">
                <a:moveTo>
                  <a:pt x="381" y="381"/>
                </a:moveTo>
                <a:lnTo>
                  <a:pt x="16574" y="16383"/>
                </a:lnTo>
                <a:lnTo>
                  <a:pt x="31623" y="7430"/>
                </a:lnTo>
                <a:lnTo>
                  <a:pt x="62484" y="7239"/>
                </a:lnTo>
                <a:lnTo>
                  <a:pt x="77724" y="0"/>
                </a:lnTo>
                <a:lnTo>
                  <a:pt x="92964" y="19622"/>
                </a:lnTo>
                <a:lnTo>
                  <a:pt x="108014" y="30861"/>
                </a:lnTo>
                <a:lnTo>
                  <a:pt x="123063" y="30671"/>
                </a:lnTo>
                <a:lnTo>
                  <a:pt x="139065" y="15050"/>
                </a:lnTo>
                <a:lnTo>
                  <a:pt x="154115" y="11430"/>
                </a:lnTo>
                <a:lnTo>
                  <a:pt x="168783" y="3408"/>
                </a:lnTo>
                <a:lnTo>
                  <a:pt x="184404" y="21527"/>
                </a:lnTo>
                <a:lnTo>
                  <a:pt x="199644" y="22155"/>
                </a:lnTo>
                <a:lnTo>
                  <a:pt x="214694" y="36386"/>
                </a:lnTo>
                <a:lnTo>
                  <a:pt x="230124" y="36386"/>
                </a:lnTo>
                <a:lnTo>
                  <a:pt x="246126" y="29147"/>
                </a:lnTo>
                <a:lnTo>
                  <a:pt x="261176" y="29147"/>
                </a:lnTo>
                <a:lnTo>
                  <a:pt x="275463" y="16574"/>
                </a:lnTo>
                <a:lnTo>
                  <a:pt x="291656" y="24384"/>
                </a:lnTo>
                <a:lnTo>
                  <a:pt x="305943" y="11811"/>
                </a:lnTo>
                <a:lnTo>
                  <a:pt x="336804" y="11621"/>
                </a:lnTo>
                <a:lnTo>
                  <a:pt x="351854" y="16383"/>
                </a:lnTo>
                <a:lnTo>
                  <a:pt x="367665" y="4001"/>
                </a:lnTo>
                <a:lnTo>
                  <a:pt x="367284" y="41339"/>
                </a:lnTo>
                <a:lnTo>
                  <a:pt x="0" y="41339"/>
                </a:lnTo>
                <a:close/>
              </a:path>
            </a:pathLst>
          </a:custGeom>
          <a:solidFill>
            <a:srgbClr val="AFF000">
              <a:alpha val="81920"/>
            </a:srgbClr>
          </a:solidFill>
          <a:ln>
            <a:noFill/>
          </a:ln>
        </p:spPr>
      </p:sp>
      <p:sp>
        <p:nvSpPr>
          <p:cNvPr id="253" name="Google Shape;253;p7"/>
          <p:cNvSpPr/>
          <p:nvPr/>
        </p:nvSpPr>
        <p:spPr>
          <a:xfrm>
            <a:off x="-28575" y="4578111"/>
            <a:ext cx="9191625" cy="584439"/>
          </a:xfrm>
          <a:custGeom>
            <a:rect b="b" l="l" r="r" t="t"/>
            <a:pathLst>
              <a:path extrusionOk="0" h="33910" w="367665">
                <a:moveTo>
                  <a:pt x="381" y="8001"/>
                </a:moveTo>
                <a:lnTo>
                  <a:pt x="16764" y="16266"/>
                </a:lnTo>
                <a:lnTo>
                  <a:pt x="47244" y="16266"/>
                </a:lnTo>
                <a:lnTo>
                  <a:pt x="62484" y="9925"/>
                </a:lnTo>
                <a:lnTo>
                  <a:pt x="77724" y="23434"/>
                </a:lnTo>
                <a:lnTo>
                  <a:pt x="92964" y="23434"/>
                </a:lnTo>
                <a:lnTo>
                  <a:pt x="107442" y="16266"/>
                </a:lnTo>
                <a:lnTo>
                  <a:pt x="122682" y="11855"/>
                </a:lnTo>
                <a:lnTo>
                  <a:pt x="138684" y="11855"/>
                </a:lnTo>
                <a:lnTo>
                  <a:pt x="153924" y="15714"/>
                </a:lnTo>
                <a:lnTo>
                  <a:pt x="168783" y="11028"/>
                </a:lnTo>
                <a:lnTo>
                  <a:pt x="184023" y="18471"/>
                </a:lnTo>
                <a:lnTo>
                  <a:pt x="199644" y="29775"/>
                </a:lnTo>
                <a:lnTo>
                  <a:pt x="214122" y="22055"/>
                </a:lnTo>
                <a:lnTo>
                  <a:pt x="229743" y="22055"/>
                </a:lnTo>
                <a:lnTo>
                  <a:pt x="245364" y="8546"/>
                </a:lnTo>
                <a:lnTo>
                  <a:pt x="260604" y="16266"/>
                </a:lnTo>
                <a:lnTo>
                  <a:pt x="275844" y="16266"/>
                </a:lnTo>
                <a:lnTo>
                  <a:pt x="291084" y="9925"/>
                </a:lnTo>
                <a:lnTo>
                  <a:pt x="321564" y="9925"/>
                </a:lnTo>
                <a:lnTo>
                  <a:pt x="336804" y="23158"/>
                </a:lnTo>
                <a:lnTo>
                  <a:pt x="351282" y="18471"/>
                </a:lnTo>
                <a:lnTo>
                  <a:pt x="367665" y="0"/>
                </a:lnTo>
                <a:lnTo>
                  <a:pt x="367665" y="33910"/>
                </a:lnTo>
                <a:lnTo>
                  <a:pt x="0" y="33910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>
            <a:noFill/>
          </a:ln>
        </p:spPr>
      </p:sp>
      <p:sp>
        <p:nvSpPr>
          <p:cNvPr id="254" name="Google Shape;254;p7"/>
          <p:cNvSpPr/>
          <p:nvPr/>
        </p:nvSpPr>
        <p:spPr>
          <a:xfrm rot="8100000">
            <a:off x="1847981" y="4252969"/>
            <a:ext cx="122612" cy="122612"/>
          </a:xfrm>
          <a:prstGeom prst="teardrop">
            <a:avLst>
              <a:gd fmla="val 100000" name="adj"/>
            </a:avLst>
          </a:prstGeom>
          <a:solidFill>
            <a:srgbClr val="AFF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7"/>
          <p:cNvSpPr/>
          <p:nvPr/>
        </p:nvSpPr>
        <p:spPr>
          <a:xfrm rot="8100000">
            <a:off x="6038981" y="4536819"/>
            <a:ext cx="122612" cy="122612"/>
          </a:xfrm>
          <a:prstGeom prst="teardrop">
            <a:avLst>
              <a:gd fmla="val 100000" name="adj"/>
            </a:avLst>
          </a:prstGeom>
          <a:noFill/>
          <a:ln cap="flat" cmpd="sng" w="28575">
            <a:solidFill>
              <a:srgbClr val="00CEF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7"/>
          <p:cNvSpPr/>
          <p:nvPr/>
        </p:nvSpPr>
        <p:spPr>
          <a:xfrm rot="8100000">
            <a:off x="7181981" y="4570169"/>
            <a:ext cx="122612" cy="122612"/>
          </a:xfrm>
          <a:prstGeom prst="teardrop">
            <a:avLst>
              <a:gd fmla="val 100000" name="adj"/>
            </a:avLst>
          </a:prstGeom>
          <a:solidFill>
            <a:srgbClr val="00CE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7" name="Google Shape;257;p7"/>
          <p:cNvGrpSpPr/>
          <p:nvPr/>
        </p:nvGrpSpPr>
        <p:grpSpPr>
          <a:xfrm>
            <a:off x="-9525" y="4462475"/>
            <a:ext cx="9167825" cy="595300"/>
            <a:chOff x="-9525" y="4462475"/>
            <a:chExt cx="9167825" cy="595300"/>
          </a:xfrm>
        </p:grpSpPr>
        <p:sp>
          <p:nvSpPr>
            <p:cNvPr id="258" name="Google Shape;258;p7"/>
            <p:cNvSpPr/>
            <p:nvPr/>
          </p:nvSpPr>
          <p:spPr>
            <a:xfrm>
              <a:off x="-9525" y="4581525"/>
              <a:ext cx="4205300" cy="476250"/>
            </a:xfrm>
            <a:custGeom>
              <a:rect b="b" l="l" r="r" t="t"/>
              <a:pathLst>
                <a:path extrusionOk="0" h="19050" w="168212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cap="flat" cmpd="sng" w="9525">
              <a:solidFill>
                <a:srgbClr val="3C78D8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259" name="Google Shape;259;p7"/>
            <p:cNvSpPr/>
            <p:nvPr/>
          </p:nvSpPr>
          <p:spPr>
            <a:xfrm>
              <a:off x="4195775" y="4462475"/>
              <a:ext cx="3424225" cy="590550"/>
            </a:xfrm>
            <a:custGeom>
              <a:rect b="b" l="l" r="r" t="t"/>
              <a:pathLst>
                <a:path extrusionOk="0" h="23622" w="136969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cap="flat" cmpd="sng" w="9525">
              <a:solidFill>
                <a:srgbClr val="3C78D8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260" name="Google Shape;260;p7"/>
            <p:cNvSpPr/>
            <p:nvPr/>
          </p:nvSpPr>
          <p:spPr>
            <a:xfrm>
              <a:off x="7624775" y="4472000"/>
              <a:ext cx="1533525" cy="414325"/>
            </a:xfrm>
            <a:custGeom>
              <a:rect b="b" l="l" r="r" t="t"/>
              <a:pathLst>
                <a:path extrusionOk="0" h="16573" w="61341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cap="flat" cmpd="sng" w="9525">
              <a:solidFill>
                <a:srgbClr val="3C78D8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grpSp>
        <p:nvGrpSpPr>
          <p:cNvPr id="261" name="Google Shape;261;p7"/>
          <p:cNvGrpSpPr/>
          <p:nvPr/>
        </p:nvGrpSpPr>
        <p:grpSpPr>
          <a:xfrm>
            <a:off x="-42837" y="4443488"/>
            <a:ext cx="9229575" cy="642787"/>
            <a:chOff x="-42837" y="4443488"/>
            <a:chExt cx="9229575" cy="642787"/>
          </a:xfrm>
        </p:grpSpPr>
        <p:sp>
          <p:nvSpPr>
            <p:cNvPr id="262" name="Google Shape;262;p7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7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7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7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7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7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7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7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7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7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7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7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7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7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7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7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7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7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7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7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7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7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7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7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7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7" name="Google Shape;287;p7"/>
          <p:cNvSpPr/>
          <p:nvPr/>
        </p:nvSpPr>
        <p:spPr>
          <a:xfrm>
            <a:off x="2990700" y="4586200"/>
            <a:ext cx="114600" cy="114600"/>
          </a:xfrm>
          <a:prstGeom prst="ellipse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7"/>
          <p:cNvSpPr/>
          <p:nvPr/>
        </p:nvSpPr>
        <p:spPr>
          <a:xfrm>
            <a:off x="1085700" y="4871950"/>
            <a:ext cx="114600" cy="114600"/>
          </a:xfrm>
          <a:prstGeom prst="ellipse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7"/>
          <p:cNvSpPr/>
          <p:nvPr/>
        </p:nvSpPr>
        <p:spPr>
          <a:xfrm>
            <a:off x="4895700" y="4516032"/>
            <a:ext cx="114600" cy="114600"/>
          </a:xfrm>
          <a:prstGeom prst="ellipse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7"/>
          <p:cNvSpPr/>
          <p:nvPr/>
        </p:nvSpPr>
        <p:spPr>
          <a:xfrm rot="8100000">
            <a:off x="8699949" y="4329169"/>
            <a:ext cx="122612" cy="122612"/>
          </a:xfrm>
          <a:prstGeom prst="teardrop">
            <a:avLst>
              <a:gd fmla="val 100000" name="adj"/>
            </a:avLst>
          </a:prstGeom>
          <a:noFill/>
          <a:ln cap="flat" cmpd="sng" w="28575">
            <a:solidFill>
              <a:srgbClr val="AFF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7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8"/>
          <p:cNvSpPr txBox="1"/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294" name="Google Shape;294;p8"/>
          <p:cNvSpPr/>
          <p:nvPr/>
        </p:nvSpPr>
        <p:spPr>
          <a:xfrm>
            <a:off x="-28575" y="4446775"/>
            <a:ext cx="9191625" cy="712478"/>
          </a:xfrm>
          <a:custGeom>
            <a:rect b="b" l="l" r="r" t="t"/>
            <a:pathLst>
              <a:path extrusionOk="0" h="41339" w="367665">
                <a:moveTo>
                  <a:pt x="381" y="381"/>
                </a:moveTo>
                <a:lnTo>
                  <a:pt x="16574" y="16383"/>
                </a:lnTo>
                <a:lnTo>
                  <a:pt x="31623" y="7430"/>
                </a:lnTo>
                <a:lnTo>
                  <a:pt x="62484" y="7239"/>
                </a:lnTo>
                <a:lnTo>
                  <a:pt x="77724" y="0"/>
                </a:lnTo>
                <a:lnTo>
                  <a:pt x="92964" y="19622"/>
                </a:lnTo>
                <a:lnTo>
                  <a:pt x="108014" y="30861"/>
                </a:lnTo>
                <a:lnTo>
                  <a:pt x="123063" y="30671"/>
                </a:lnTo>
                <a:lnTo>
                  <a:pt x="139065" y="15050"/>
                </a:lnTo>
                <a:lnTo>
                  <a:pt x="154115" y="11430"/>
                </a:lnTo>
                <a:lnTo>
                  <a:pt x="168783" y="3408"/>
                </a:lnTo>
                <a:lnTo>
                  <a:pt x="184404" y="21527"/>
                </a:lnTo>
                <a:lnTo>
                  <a:pt x="199644" y="22155"/>
                </a:lnTo>
                <a:lnTo>
                  <a:pt x="214694" y="36386"/>
                </a:lnTo>
                <a:lnTo>
                  <a:pt x="230124" y="36386"/>
                </a:lnTo>
                <a:lnTo>
                  <a:pt x="246126" y="29147"/>
                </a:lnTo>
                <a:lnTo>
                  <a:pt x="261176" y="29147"/>
                </a:lnTo>
                <a:lnTo>
                  <a:pt x="275463" y="16574"/>
                </a:lnTo>
                <a:lnTo>
                  <a:pt x="291656" y="24384"/>
                </a:lnTo>
                <a:lnTo>
                  <a:pt x="305943" y="11811"/>
                </a:lnTo>
                <a:lnTo>
                  <a:pt x="336804" y="11621"/>
                </a:lnTo>
                <a:lnTo>
                  <a:pt x="351854" y="16383"/>
                </a:lnTo>
                <a:lnTo>
                  <a:pt x="367665" y="4001"/>
                </a:lnTo>
                <a:lnTo>
                  <a:pt x="367284" y="41339"/>
                </a:lnTo>
                <a:lnTo>
                  <a:pt x="0" y="41339"/>
                </a:lnTo>
                <a:close/>
              </a:path>
            </a:pathLst>
          </a:custGeom>
          <a:solidFill>
            <a:srgbClr val="AFF000">
              <a:alpha val="81920"/>
            </a:srgbClr>
          </a:solidFill>
          <a:ln>
            <a:noFill/>
          </a:ln>
        </p:spPr>
      </p:sp>
      <p:sp>
        <p:nvSpPr>
          <p:cNvPr id="295" name="Google Shape;295;p8"/>
          <p:cNvSpPr/>
          <p:nvPr/>
        </p:nvSpPr>
        <p:spPr>
          <a:xfrm>
            <a:off x="-28575" y="4578111"/>
            <a:ext cx="9191625" cy="584439"/>
          </a:xfrm>
          <a:custGeom>
            <a:rect b="b" l="l" r="r" t="t"/>
            <a:pathLst>
              <a:path extrusionOk="0" h="33910" w="367665">
                <a:moveTo>
                  <a:pt x="381" y="8001"/>
                </a:moveTo>
                <a:lnTo>
                  <a:pt x="16764" y="16266"/>
                </a:lnTo>
                <a:lnTo>
                  <a:pt x="47244" y="16266"/>
                </a:lnTo>
                <a:lnTo>
                  <a:pt x="62484" y="9925"/>
                </a:lnTo>
                <a:lnTo>
                  <a:pt x="77724" y="23434"/>
                </a:lnTo>
                <a:lnTo>
                  <a:pt x="92964" y="23434"/>
                </a:lnTo>
                <a:lnTo>
                  <a:pt x="107442" y="16266"/>
                </a:lnTo>
                <a:lnTo>
                  <a:pt x="122682" y="11855"/>
                </a:lnTo>
                <a:lnTo>
                  <a:pt x="138684" y="11855"/>
                </a:lnTo>
                <a:lnTo>
                  <a:pt x="153924" y="15714"/>
                </a:lnTo>
                <a:lnTo>
                  <a:pt x="168783" y="11028"/>
                </a:lnTo>
                <a:lnTo>
                  <a:pt x="184023" y="18471"/>
                </a:lnTo>
                <a:lnTo>
                  <a:pt x="199644" y="29775"/>
                </a:lnTo>
                <a:lnTo>
                  <a:pt x="214122" y="22055"/>
                </a:lnTo>
                <a:lnTo>
                  <a:pt x="229743" y="22055"/>
                </a:lnTo>
                <a:lnTo>
                  <a:pt x="245364" y="8546"/>
                </a:lnTo>
                <a:lnTo>
                  <a:pt x="260604" y="16266"/>
                </a:lnTo>
                <a:lnTo>
                  <a:pt x="275844" y="16266"/>
                </a:lnTo>
                <a:lnTo>
                  <a:pt x="291084" y="9925"/>
                </a:lnTo>
                <a:lnTo>
                  <a:pt x="321564" y="9925"/>
                </a:lnTo>
                <a:lnTo>
                  <a:pt x="336804" y="23158"/>
                </a:lnTo>
                <a:lnTo>
                  <a:pt x="351282" y="18471"/>
                </a:lnTo>
                <a:lnTo>
                  <a:pt x="367665" y="0"/>
                </a:lnTo>
                <a:lnTo>
                  <a:pt x="367665" y="33910"/>
                </a:lnTo>
                <a:lnTo>
                  <a:pt x="0" y="33910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>
            <a:noFill/>
          </a:ln>
        </p:spPr>
      </p:sp>
      <p:sp>
        <p:nvSpPr>
          <p:cNvPr id="296" name="Google Shape;296;p8"/>
          <p:cNvSpPr/>
          <p:nvPr/>
        </p:nvSpPr>
        <p:spPr>
          <a:xfrm rot="8100000">
            <a:off x="1847981" y="4252969"/>
            <a:ext cx="122612" cy="122612"/>
          </a:xfrm>
          <a:prstGeom prst="teardrop">
            <a:avLst>
              <a:gd fmla="val 100000" name="adj"/>
            </a:avLst>
          </a:prstGeom>
          <a:solidFill>
            <a:srgbClr val="AFF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8"/>
          <p:cNvSpPr/>
          <p:nvPr/>
        </p:nvSpPr>
        <p:spPr>
          <a:xfrm rot="8100000">
            <a:off x="6038981" y="4536819"/>
            <a:ext cx="122612" cy="122612"/>
          </a:xfrm>
          <a:prstGeom prst="teardrop">
            <a:avLst>
              <a:gd fmla="val 100000" name="adj"/>
            </a:avLst>
          </a:prstGeom>
          <a:noFill/>
          <a:ln cap="flat" cmpd="sng" w="28575">
            <a:solidFill>
              <a:srgbClr val="00CEF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8"/>
          <p:cNvSpPr/>
          <p:nvPr/>
        </p:nvSpPr>
        <p:spPr>
          <a:xfrm rot="8100000">
            <a:off x="7181981" y="4570169"/>
            <a:ext cx="122612" cy="122612"/>
          </a:xfrm>
          <a:prstGeom prst="teardrop">
            <a:avLst>
              <a:gd fmla="val 100000" name="adj"/>
            </a:avLst>
          </a:prstGeom>
          <a:solidFill>
            <a:srgbClr val="00CE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9" name="Google Shape;299;p8"/>
          <p:cNvGrpSpPr/>
          <p:nvPr/>
        </p:nvGrpSpPr>
        <p:grpSpPr>
          <a:xfrm>
            <a:off x="-9525" y="4462475"/>
            <a:ext cx="9167825" cy="595300"/>
            <a:chOff x="-9525" y="4462475"/>
            <a:chExt cx="9167825" cy="595300"/>
          </a:xfrm>
        </p:grpSpPr>
        <p:sp>
          <p:nvSpPr>
            <p:cNvPr id="300" name="Google Shape;300;p8"/>
            <p:cNvSpPr/>
            <p:nvPr/>
          </p:nvSpPr>
          <p:spPr>
            <a:xfrm>
              <a:off x="-9525" y="4581525"/>
              <a:ext cx="4205300" cy="476250"/>
            </a:xfrm>
            <a:custGeom>
              <a:rect b="b" l="l" r="r" t="t"/>
              <a:pathLst>
                <a:path extrusionOk="0" h="19050" w="168212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cap="flat" cmpd="sng" w="9525">
              <a:solidFill>
                <a:srgbClr val="3C78D8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301" name="Google Shape;301;p8"/>
            <p:cNvSpPr/>
            <p:nvPr/>
          </p:nvSpPr>
          <p:spPr>
            <a:xfrm>
              <a:off x="4195775" y="4462475"/>
              <a:ext cx="3424225" cy="590550"/>
            </a:xfrm>
            <a:custGeom>
              <a:rect b="b" l="l" r="r" t="t"/>
              <a:pathLst>
                <a:path extrusionOk="0" h="23622" w="136969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cap="flat" cmpd="sng" w="9525">
              <a:solidFill>
                <a:srgbClr val="3C78D8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302" name="Google Shape;302;p8"/>
            <p:cNvSpPr/>
            <p:nvPr/>
          </p:nvSpPr>
          <p:spPr>
            <a:xfrm>
              <a:off x="7624775" y="4472000"/>
              <a:ext cx="1533525" cy="414325"/>
            </a:xfrm>
            <a:custGeom>
              <a:rect b="b" l="l" r="r" t="t"/>
              <a:pathLst>
                <a:path extrusionOk="0" h="16573" w="61341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cap="flat" cmpd="sng" w="9525">
              <a:solidFill>
                <a:srgbClr val="3C78D8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grpSp>
        <p:nvGrpSpPr>
          <p:cNvPr id="303" name="Google Shape;303;p8"/>
          <p:cNvGrpSpPr/>
          <p:nvPr/>
        </p:nvGrpSpPr>
        <p:grpSpPr>
          <a:xfrm>
            <a:off x="-42837" y="4443488"/>
            <a:ext cx="9229575" cy="642787"/>
            <a:chOff x="-42837" y="4443488"/>
            <a:chExt cx="9229575" cy="642787"/>
          </a:xfrm>
        </p:grpSpPr>
        <p:sp>
          <p:nvSpPr>
            <p:cNvPr id="304" name="Google Shape;304;p8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8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8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8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8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8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8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8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8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8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8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8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8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8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8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8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8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8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8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8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8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8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8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8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8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9" name="Google Shape;329;p8"/>
          <p:cNvSpPr/>
          <p:nvPr/>
        </p:nvSpPr>
        <p:spPr>
          <a:xfrm>
            <a:off x="2990700" y="4586200"/>
            <a:ext cx="114600" cy="114600"/>
          </a:xfrm>
          <a:prstGeom prst="ellipse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8"/>
          <p:cNvSpPr/>
          <p:nvPr/>
        </p:nvSpPr>
        <p:spPr>
          <a:xfrm>
            <a:off x="1085700" y="4871950"/>
            <a:ext cx="114600" cy="114600"/>
          </a:xfrm>
          <a:prstGeom prst="ellipse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8"/>
          <p:cNvSpPr/>
          <p:nvPr/>
        </p:nvSpPr>
        <p:spPr>
          <a:xfrm>
            <a:off x="4895700" y="4516032"/>
            <a:ext cx="114600" cy="114600"/>
          </a:xfrm>
          <a:prstGeom prst="ellipse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8"/>
          <p:cNvSpPr/>
          <p:nvPr/>
        </p:nvSpPr>
        <p:spPr>
          <a:xfrm rot="8100000">
            <a:off x="8699949" y="4329169"/>
            <a:ext cx="122612" cy="122612"/>
          </a:xfrm>
          <a:prstGeom prst="teardrop">
            <a:avLst>
              <a:gd fmla="val 100000" name="adj"/>
            </a:avLst>
          </a:prstGeom>
          <a:noFill/>
          <a:ln cap="flat" cmpd="sng" w="28575">
            <a:solidFill>
              <a:srgbClr val="AFF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8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9"/>
          <p:cNvSpPr txBox="1"/>
          <p:nvPr>
            <p:ph idx="1" type="body"/>
          </p:nvPr>
        </p:nvSpPr>
        <p:spPr>
          <a:xfrm>
            <a:off x="457200" y="3852828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Clr>
                <a:srgbClr val="00CEF6"/>
              </a:buClr>
              <a:buSzPts val="1400"/>
              <a:buNone/>
              <a:defRPr sz="1400">
                <a:solidFill>
                  <a:srgbClr val="00CEF6"/>
                </a:solidFill>
              </a:defRPr>
            </a:lvl1pPr>
          </a:lstStyle>
          <a:p/>
        </p:txBody>
      </p:sp>
      <p:sp>
        <p:nvSpPr>
          <p:cNvPr id="336" name="Google Shape;336;p9"/>
          <p:cNvSpPr/>
          <p:nvPr/>
        </p:nvSpPr>
        <p:spPr>
          <a:xfrm>
            <a:off x="-28575" y="4446775"/>
            <a:ext cx="9191625" cy="712478"/>
          </a:xfrm>
          <a:custGeom>
            <a:rect b="b" l="l" r="r" t="t"/>
            <a:pathLst>
              <a:path extrusionOk="0" h="41339" w="367665">
                <a:moveTo>
                  <a:pt x="381" y="381"/>
                </a:moveTo>
                <a:lnTo>
                  <a:pt x="16574" y="16383"/>
                </a:lnTo>
                <a:lnTo>
                  <a:pt x="31623" y="7430"/>
                </a:lnTo>
                <a:lnTo>
                  <a:pt x="62484" y="7239"/>
                </a:lnTo>
                <a:lnTo>
                  <a:pt x="77724" y="0"/>
                </a:lnTo>
                <a:lnTo>
                  <a:pt x="92964" y="19622"/>
                </a:lnTo>
                <a:lnTo>
                  <a:pt x="108014" y="30861"/>
                </a:lnTo>
                <a:lnTo>
                  <a:pt x="123063" y="30671"/>
                </a:lnTo>
                <a:lnTo>
                  <a:pt x="139065" y="15050"/>
                </a:lnTo>
                <a:lnTo>
                  <a:pt x="154115" y="11430"/>
                </a:lnTo>
                <a:lnTo>
                  <a:pt x="168783" y="3408"/>
                </a:lnTo>
                <a:lnTo>
                  <a:pt x="184404" y="21527"/>
                </a:lnTo>
                <a:lnTo>
                  <a:pt x="199644" y="22155"/>
                </a:lnTo>
                <a:lnTo>
                  <a:pt x="214694" y="36386"/>
                </a:lnTo>
                <a:lnTo>
                  <a:pt x="230124" y="36386"/>
                </a:lnTo>
                <a:lnTo>
                  <a:pt x="246126" y="29147"/>
                </a:lnTo>
                <a:lnTo>
                  <a:pt x="261176" y="29147"/>
                </a:lnTo>
                <a:lnTo>
                  <a:pt x="275463" y="16574"/>
                </a:lnTo>
                <a:lnTo>
                  <a:pt x="291656" y="24384"/>
                </a:lnTo>
                <a:lnTo>
                  <a:pt x="305943" y="11811"/>
                </a:lnTo>
                <a:lnTo>
                  <a:pt x="336804" y="11621"/>
                </a:lnTo>
                <a:lnTo>
                  <a:pt x="351854" y="16383"/>
                </a:lnTo>
                <a:lnTo>
                  <a:pt x="367665" y="4001"/>
                </a:lnTo>
                <a:lnTo>
                  <a:pt x="367284" y="41339"/>
                </a:lnTo>
                <a:lnTo>
                  <a:pt x="0" y="41339"/>
                </a:lnTo>
                <a:close/>
              </a:path>
            </a:pathLst>
          </a:custGeom>
          <a:solidFill>
            <a:srgbClr val="AFF000">
              <a:alpha val="81920"/>
            </a:srgbClr>
          </a:solidFill>
          <a:ln>
            <a:noFill/>
          </a:ln>
        </p:spPr>
      </p:sp>
      <p:sp>
        <p:nvSpPr>
          <p:cNvPr id="337" name="Google Shape;337;p9"/>
          <p:cNvSpPr/>
          <p:nvPr/>
        </p:nvSpPr>
        <p:spPr>
          <a:xfrm>
            <a:off x="-28575" y="4578111"/>
            <a:ext cx="9191625" cy="584439"/>
          </a:xfrm>
          <a:custGeom>
            <a:rect b="b" l="l" r="r" t="t"/>
            <a:pathLst>
              <a:path extrusionOk="0" h="33910" w="367665">
                <a:moveTo>
                  <a:pt x="381" y="8001"/>
                </a:moveTo>
                <a:lnTo>
                  <a:pt x="16764" y="16266"/>
                </a:lnTo>
                <a:lnTo>
                  <a:pt x="47244" y="16266"/>
                </a:lnTo>
                <a:lnTo>
                  <a:pt x="62484" y="9925"/>
                </a:lnTo>
                <a:lnTo>
                  <a:pt x="77724" y="23434"/>
                </a:lnTo>
                <a:lnTo>
                  <a:pt x="92964" y="23434"/>
                </a:lnTo>
                <a:lnTo>
                  <a:pt x="107442" y="16266"/>
                </a:lnTo>
                <a:lnTo>
                  <a:pt x="122682" y="11855"/>
                </a:lnTo>
                <a:lnTo>
                  <a:pt x="138684" y="11855"/>
                </a:lnTo>
                <a:lnTo>
                  <a:pt x="153924" y="15714"/>
                </a:lnTo>
                <a:lnTo>
                  <a:pt x="168783" y="11028"/>
                </a:lnTo>
                <a:lnTo>
                  <a:pt x="184023" y="18471"/>
                </a:lnTo>
                <a:lnTo>
                  <a:pt x="199644" y="29775"/>
                </a:lnTo>
                <a:lnTo>
                  <a:pt x="214122" y="22055"/>
                </a:lnTo>
                <a:lnTo>
                  <a:pt x="229743" y="22055"/>
                </a:lnTo>
                <a:lnTo>
                  <a:pt x="245364" y="8546"/>
                </a:lnTo>
                <a:lnTo>
                  <a:pt x="260604" y="16266"/>
                </a:lnTo>
                <a:lnTo>
                  <a:pt x="275844" y="16266"/>
                </a:lnTo>
                <a:lnTo>
                  <a:pt x="291084" y="9925"/>
                </a:lnTo>
                <a:lnTo>
                  <a:pt x="321564" y="9925"/>
                </a:lnTo>
                <a:lnTo>
                  <a:pt x="336804" y="23158"/>
                </a:lnTo>
                <a:lnTo>
                  <a:pt x="351282" y="18471"/>
                </a:lnTo>
                <a:lnTo>
                  <a:pt x="367665" y="0"/>
                </a:lnTo>
                <a:lnTo>
                  <a:pt x="367665" y="33910"/>
                </a:lnTo>
                <a:lnTo>
                  <a:pt x="0" y="33910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>
            <a:noFill/>
          </a:ln>
        </p:spPr>
      </p:sp>
      <p:sp>
        <p:nvSpPr>
          <p:cNvPr id="338" name="Google Shape;338;p9"/>
          <p:cNvSpPr/>
          <p:nvPr/>
        </p:nvSpPr>
        <p:spPr>
          <a:xfrm rot="8100000">
            <a:off x="1847981" y="4252969"/>
            <a:ext cx="122612" cy="122612"/>
          </a:xfrm>
          <a:prstGeom prst="teardrop">
            <a:avLst>
              <a:gd fmla="val 100000" name="adj"/>
            </a:avLst>
          </a:prstGeom>
          <a:solidFill>
            <a:srgbClr val="AFF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p9"/>
          <p:cNvSpPr/>
          <p:nvPr/>
        </p:nvSpPr>
        <p:spPr>
          <a:xfrm rot="8100000">
            <a:off x="6038981" y="4536819"/>
            <a:ext cx="122612" cy="122612"/>
          </a:xfrm>
          <a:prstGeom prst="teardrop">
            <a:avLst>
              <a:gd fmla="val 100000" name="adj"/>
            </a:avLst>
          </a:prstGeom>
          <a:noFill/>
          <a:ln cap="flat" cmpd="sng" w="28575">
            <a:solidFill>
              <a:srgbClr val="00CEF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9"/>
          <p:cNvSpPr/>
          <p:nvPr/>
        </p:nvSpPr>
        <p:spPr>
          <a:xfrm rot="8100000">
            <a:off x="7181981" y="4570169"/>
            <a:ext cx="122612" cy="122612"/>
          </a:xfrm>
          <a:prstGeom prst="teardrop">
            <a:avLst>
              <a:gd fmla="val 100000" name="adj"/>
            </a:avLst>
          </a:prstGeom>
          <a:solidFill>
            <a:srgbClr val="00CE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1" name="Google Shape;341;p9"/>
          <p:cNvGrpSpPr/>
          <p:nvPr/>
        </p:nvGrpSpPr>
        <p:grpSpPr>
          <a:xfrm>
            <a:off x="-9525" y="4462475"/>
            <a:ext cx="9167825" cy="595300"/>
            <a:chOff x="-9525" y="4462475"/>
            <a:chExt cx="9167825" cy="595300"/>
          </a:xfrm>
        </p:grpSpPr>
        <p:sp>
          <p:nvSpPr>
            <p:cNvPr id="342" name="Google Shape;342;p9"/>
            <p:cNvSpPr/>
            <p:nvPr/>
          </p:nvSpPr>
          <p:spPr>
            <a:xfrm>
              <a:off x="-9525" y="4581525"/>
              <a:ext cx="4205300" cy="476250"/>
            </a:xfrm>
            <a:custGeom>
              <a:rect b="b" l="l" r="r" t="t"/>
              <a:pathLst>
                <a:path extrusionOk="0" h="19050" w="168212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cap="flat" cmpd="sng" w="9525">
              <a:solidFill>
                <a:srgbClr val="3C78D8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343" name="Google Shape;343;p9"/>
            <p:cNvSpPr/>
            <p:nvPr/>
          </p:nvSpPr>
          <p:spPr>
            <a:xfrm>
              <a:off x="4195775" y="4462475"/>
              <a:ext cx="3424225" cy="590550"/>
            </a:xfrm>
            <a:custGeom>
              <a:rect b="b" l="l" r="r" t="t"/>
              <a:pathLst>
                <a:path extrusionOk="0" h="23622" w="136969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cap="flat" cmpd="sng" w="9525">
              <a:solidFill>
                <a:srgbClr val="3C78D8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344" name="Google Shape;344;p9"/>
            <p:cNvSpPr/>
            <p:nvPr/>
          </p:nvSpPr>
          <p:spPr>
            <a:xfrm>
              <a:off x="7624775" y="4472000"/>
              <a:ext cx="1533525" cy="414325"/>
            </a:xfrm>
            <a:custGeom>
              <a:rect b="b" l="l" r="r" t="t"/>
              <a:pathLst>
                <a:path extrusionOk="0" h="16573" w="61341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cap="flat" cmpd="sng" w="9525">
              <a:solidFill>
                <a:srgbClr val="3C78D8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grpSp>
        <p:nvGrpSpPr>
          <p:cNvPr id="345" name="Google Shape;345;p9"/>
          <p:cNvGrpSpPr/>
          <p:nvPr/>
        </p:nvGrpSpPr>
        <p:grpSpPr>
          <a:xfrm>
            <a:off x="-42837" y="4443488"/>
            <a:ext cx="9229575" cy="642787"/>
            <a:chOff x="-42837" y="4443488"/>
            <a:chExt cx="9229575" cy="642787"/>
          </a:xfrm>
        </p:grpSpPr>
        <p:sp>
          <p:nvSpPr>
            <p:cNvPr id="346" name="Google Shape;346;p9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9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9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9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9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9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9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9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9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9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9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9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9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9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9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9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9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9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9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9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9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9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9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9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9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1" name="Google Shape;371;p9"/>
          <p:cNvSpPr/>
          <p:nvPr/>
        </p:nvSpPr>
        <p:spPr>
          <a:xfrm>
            <a:off x="2990700" y="4586200"/>
            <a:ext cx="114600" cy="114600"/>
          </a:xfrm>
          <a:prstGeom prst="ellipse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p9"/>
          <p:cNvSpPr/>
          <p:nvPr/>
        </p:nvSpPr>
        <p:spPr>
          <a:xfrm>
            <a:off x="1085700" y="4871950"/>
            <a:ext cx="114600" cy="114600"/>
          </a:xfrm>
          <a:prstGeom prst="ellipse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p9"/>
          <p:cNvSpPr/>
          <p:nvPr/>
        </p:nvSpPr>
        <p:spPr>
          <a:xfrm>
            <a:off x="4895700" y="4516032"/>
            <a:ext cx="114600" cy="114600"/>
          </a:xfrm>
          <a:prstGeom prst="ellipse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p9"/>
          <p:cNvSpPr/>
          <p:nvPr/>
        </p:nvSpPr>
        <p:spPr>
          <a:xfrm rot="8100000">
            <a:off x="8699949" y="4329169"/>
            <a:ext cx="122612" cy="122612"/>
          </a:xfrm>
          <a:prstGeom prst="teardrop">
            <a:avLst>
              <a:gd fmla="val 100000" name="adj"/>
            </a:avLst>
          </a:prstGeom>
          <a:noFill/>
          <a:ln cap="flat" cmpd="sng" w="28575">
            <a:solidFill>
              <a:srgbClr val="AFF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p9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10"/>
          <p:cNvSpPr/>
          <p:nvPr/>
        </p:nvSpPr>
        <p:spPr>
          <a:xfrm>
            <a:off x="-28575" y="4446775"/>
            <a:ext cx="9191625" cy="712478"/>
          </a:xfrm>
          <a:custGeom>
            <a:rect b="b" l="l" r="r" t="t"/>
            <a:pathLst>
              <a:path extrusionOk="0" h="41339" w="367665">
                <a:moveTo>
                  <a:pt x="381" y="381"/>
                </a:moveTo>
                <a:lnTo>
                  <a:pt x="16574" y="16383"/>
                </a:lnTo>
                <a:lnTo>
                  <a:pt x="31623" y="7430"/>
                </a:lnTo>
                <a:lnTo>
                  <a:pt x="62484" y="7239"/>
                </a:lnTo>
                <a:lnTo>
                  <a:pt x="77724" y="0"/>
                </a:lnTo>
                <a:lnTo>
                  <a:pt x="92964" y="19622"/>
                </a:lnTo>
                <a:lnTo>
                  <a:pt x="108014" y="30861"/>
                </a:lnTo>
                <a:lnTo>
                  <a:pt x="123063" y="30671"/>
                </a:lnTo>
                <a:lnTo>
                  <a:pt x="139065" y="15050"/>
                </a:lnTo>
                <a:lnTo>
                  <a:pt x="154115" y="11430"/>
                </a:lnTo>
                <a:lnTo>
                  <a:pt x="168783" y="3408"/>
                </a:lnTo>
                <a:lnTo>
                  <a:pt x="184404" y="21527"/>
                </a:lnTo>
                <a:lnTo>
                  <a:pt x="199644" y="22155"/>
                </a:lnTo>
                <a:lnTo>
                  <a:pt x="214694" y="36386"/>
                </a:lnTo>
                <a:lnTo>
                  <a:pt x="230124" y="36386"/>
                </a:lnTo>
                <a:lnTo>
                  <a:pt x="246126" y="29147"/>
                </a:lnTo>
                <a:lnTo>
                  <a:pt x="261176" y="29147"/>
                </a:lnTo>
                <a:lnTo>
                  <a:pt x="275463" y="16574"/>
                </a:lnTo>
                <a:lnTo>
                  <a:pt x="291656" y="24384"/>
                </a:lnTo>
                <a:lnTo>
                  <a:pt x="305943" y="11811"/>
                </a:lnTo>
                <a:lnTo>
                  <a:pt x="336804" y="11621"/>
                </a:lnTo>
                <a:lnTo>
                  <a:pt x="351854" y="16383"/>
                </a:lnTo>
                <a:lnTo>
                  <a:pt x="367665" y="4001"/>
                </a:lnTo>
                <a:lnTo>
                  <a:pt x="367284" y="41339"/>
                </a:lnTo>
                <a:lnTo>
                  <a:pt x="0" y="41339"/>
                </a:lnTo>
                <a:close/>
              </a:path>
            </a:pathLst>
          </a:custGeom>
          <a:solidFill>
            <a:srgbClr val="AFF000">
              <a:alpha val="81920"/>
            </a:srgbClr>
          </a:solidFill>
          <a:ln>
            <a:noFill/>
          </a:ln>
        </p:spPr>
      </p:sp>
      <p:sp>
        <p:nvSpPr>
          <p:cNvPr id="378" name="Google Shape;378;p10"/>
          <p:cNvSpPr/>
          <p:nvPr/>
        </p:nvSpPr>
        <p:spPr>
          <a:xfrm>
            <a:off x="-28575" y="4578111"/>
            <a:ext cx="9191625" cy="584439"/>
          </a:xfrm>
          <a:custGeom>
            <a:rect b="b" l="l" r="r" t="t"/>
            <a:pathLst>
              <a:path extrusionOk="0" h="33910" w="367665">
                <a:moveTo>
                  <a:pt x="381" y="8001"/>
                </a:moveTo>
                <a:lnTo>
                  <a:pt x="16764" y="16266"/>
                </a:lnTo>
                <a:lnTo>
                  <a:pt x="47244" y="16266"/>
                </a:lnTo>
                <a:lnTo>
                  <a:pt x="62484" y="9925"/>
                </a:lnTo>
                <a:lnTo>
                  <a:pt x="77724" y="23434"/>
                </a:lnTo>
                <a:lnTo>
                  <a:pt x="92964" y="23434"/>
                </a:lnTo>
                <a:lnTo>
                  <a:pt x="107442" y="16266"/>
                </a:lnTo>
                <a:lnTo>
                  <a:pt x="122682" y="11855"/>
                </a:lnTo>
                <a:lnTo>
                  <a:pt x="138684" y="11855"/>
                </a:lnTo>
                <a:lnTo>
                  <a:pt x="153924" y="15714"/>
                </a:lnTo>
                <a:lnTo>
                  <a:pt x="168783" y="11028"/>
                </a:lnTo>
                <a:lnTo>
                  <a:pt x="184023" y="18471"/>
                </a:lnTo>
                <a:lnTo>
                  <a:pt x="199644" y="29775"/>
                </a:lnTo>
                <a:lnTo>
                  <a:pt x="214122" y="22055"/>
                </a:lnTo>
                <a:lnTo>
                  <a:pt x="229743" y="22055"/>
                </a:lnTo>
                <a:lnTo>
                  <a:pt x="245364" y="8546"/>
                </a:lnTo>
                <a:lnTo>
                  <a:pt x="260604" y="16266"/>
                </a:lnTo>
                <a:lnTo>
                  <a:pt x="275844" y="16266"/>
                </a:lnTo>
                <a:lnTo>
                  <a:pt x="291084" y="9925"/>
                </a:lnTo>
                <a:lnTo>
                  <a:pt x="321564" y="9925"/>
                </a:lnTo>
                <a:lnTo>
                  <a:pt x="336804" y="23158"/>
                </a:lnTo>
                <a:lnTo>
                  <a:pt x="351282" y="18471"/>
                </a:lnTo>
                <a:lnTo>
                  <a:pt x="367665" y="0"/>
                </a:lnTo>
                <a:lnTo>
                  <a:pt x="367665" y="33910"/>
                </a:lnTo>
                <a:lnTo>
                  <a:pt x="0" y="33910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>
            <a:noFill/>
          </a:ln>
        </p:spPr>
      </p:sp>
      <p:sp>
        <p:nvSpPr>
          <p:cNvPr id="379" name="Google Shape;379;p10"/>
          <p:cNvSpPr/>
          <p:nvPr/>
        </p:nvSpPr>
        <p:spPr>
          <a:xfrm rot="8100000">
            <a:off x="1847981" y="4252969"/>
            <a:ext cx="122612" cy="122612"/>
          </a:xfrm>
          <a:prstGeom prst="teardrop">
            <a:avLst>
              <a:gd fmla="val 100000" name="adj"/>
            </a:avLst>
          </a:prstGeom>
          <a:solidFill>
            <a:srgbClr val="AFF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p10"/>
          <p:cNvSpPr/>
          <p:nvPr/>
        </p:nvSpPr>
        <p:spPr>
          <a:xfrm rot="8100000">
            <a:off x="6038981" y="4536819"/>
            <a:ext cx="122612" cy="122612"/>
          </a:xfrm>
          <a:prstGeom prst="teardrop">
            <a:avLst>
              <a:gd fmla="val 100000" name="adj"/>
            </a:avLst>
          </a:prstGeom>
          <a:noFill/>
          <a:ln cap="flat" cmpd="sng" w="28575">
            <a:solidFill>
              <a:srgbClr val="00CEF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p10"/>
          <p:cNvSpPr/>
          <p:nvPr/>
        </p:nvSpPr>
        <p:spPr>
          <a:xfrm rot="8100000">
            <a:off x="7181981" y="4570169"/>
            <a:ext cx="122612" cy="122612"/>
          </a:xfrm>
          <a:prstGeom prst="teardrop">
            <a:avLst>
              <a:gd fmla="val 100000" name="adj"/>
            </a:avLst>
          </a:prstGeom>
          <a:solidFill>
            <a:srgbClr val="00CE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2" name="Google Shape;382;p10"/>
          <p:cNvGrpSpPr/>
          <p:nvPr/>
        </p:nvGrpSpPr>
        <p:grpSpPr>
          <a:xfrm>
            <a:off x="-9525" y="4462475"/>
            <a:ext cx="9167825" cy="595300"/>
            <a:chOff x="-9525" y="4462475"/>
            <a:chExt cx="9167825" cy="595300"/>
          </a:xfrm>
        </p:grpSpPr>
        <p:sp>
          <p:nvSpPr>
            <p:cNvPr id="383" name="Google Shape;383;p10"/>
            <p:cNvSpPr/>
            <p:nvPr/>
          </p:nvSpPr>
          <p:spPr>
            <a:xfrm>
              <a:off x="-9525" y="4581525"/>
              <a:ext cx="4205300" cy="476250"/>
            </a:xfrm>
            <a:custGeom>
              <a:rect b="b" l="l" r="r" t="t"/>
              <a:pathLst>
                <a:path extrusionOk="0" h="19050" w="168212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cap="flat" cmpd="sng" w="9525">
              <a:solidFill>
                <a:srgbClr val="3C78D8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384" name="Google Shape;384;p10"/>
            <p:cNvSpPr/>
            <p:nvPr/>
          </p:nvSpPr>
          <p:spPr>
            <a:xfrm>
              <a:off x="4195775" y="4462475"/>
              <a:ext cx="3424225" cy="590550"/>
            </a:xfrm>
            <a:custGeom>
              <a:rect b="b" l="l" r="r" t="t"/>
              <a:pathLst>
                <a:path extrusionOk="0" h="23622" w="136969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cap="flat" cmpd="sng" w="9525">
              <a:solidFill>
                <a:srgbClr val="3C78D8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385" name="Google Shape;385;p10"/>
            <p:cNvSpPr/>
            <p:nvPr/>
          </p:nvSpPr>
          <p:spPr>
            <a:xfrm>
              <a:off x="7624775" y="4472000"/>
              <a:ext cx="1533525" cy="414325"/>
            </a:xfrm>
            <a:custGeom>
              <a:rect b="b" l="l" r="r" t="t"/>
              <a:pathLst>
                <a:path extrusionOk="0" h="16573" w="61341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cap="flat" cmpd="sng" w="9525">
              <a:solidFill>
                <a:srgbClr val="3C78D8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grpSp>
        <p:nvGrpSpPr>
          <p:cNvPr id="386" name="Google Shape;386;p10"/>
          <p:cNvGrpSpPr/>
          <p:nvPr/>
        </p:nvGrpSpPr>
        <p:grpSpPr>
          <a:xfrm>
            <a:off x="-42837" y="4443488"/>
            <a:ext cx="9229575" cy="642787"/>
            <a:chOff x="-42837" y="4443488"/>
            <a:chExt cx="9229575" cy="642787"/>
          </a:xfrm>
        </p:grpSpPr>
        <p:sp>
          <p:nvSpPr>
            <p:cNvPr id="387" name="Google Shape;387;p10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10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10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10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10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10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10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10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10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10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10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10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10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10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10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10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10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10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10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10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10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10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10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10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10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2" name="Google Shape;412;p10"/>
          <p:cNvSpPr/>
          <p:nvPr/>
        </p:nvSpPr>
        <p:spPr>
          <a:xfrm>
            <a:off x="2990700" y="4586200"/>
            <a:ext cx="114600" cy="114600"/>
          </a:xfrm>
          <a:prstGeom prst="ellipse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p10"/>
          <p:cNvSpPr/>
          <p:nvPr/>
        </p:nvSpPr>
        <p:spPr>
          <a:xfrm>
            <a:off x="1085700" y="4871950"/>
            <a:ext cx="114600" cy="114600"/>
          </a:xfrm>
          <a:prstGeom prst="ellipse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Google Shape;414;p10"/>
          <p:cNvSpPr/>
          <p:nvPr/>
        </p:nvSpPr>
        <p:spPr>
          <a:xfrm>
            <a:off x="4895700" y="4516032"/>
            <a:ext cx="114600" cy="114600"/>
          </a:xfrm>
          <a:prstGeom prst="ellipse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p10"/>
          <p:cNvSpPr/>
          <p:nvPr/>
        </p:nvSpPr>
        <p:spPr>
          <a:xfrm rot="8100000">
            <a:off x="8699949" y="4329169"/>
            <a:ext cx="122612" cy="122612"/>
          </a:xfrm>
          <a:prstGeom prst="teardrop">
            <a:avLst>
              <a:gd fmla="val 100000" name="adj"/>
            </a:avLst>
          </a:prstGeom>
          <a:noFill/>
          <a:ln cap="flat" cmpd="sng" w="28575">
            <a:solidFill>
              <a:srgbClr val="AFF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p10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"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6;p1"/>
          <p:cNvGrpSpPr/>
          <p:nvPr/>
        </p:nvGrpSpPr>
        <p:grpSpPr>
          <a:xfrm>
            <a:off x="381000" y="7"/>
            <a:ext cx="8382000" cy="5162348"/>
            <a:chOff x="381000" y="-18750"/>
            <a:chExt cx="8382000" cy="5181000"/>
          </a:xfrm>
        </p:grpSpPr>
        <p:cxnSp>
          <p:nvCxnSpPr>
            <p:cNvPr id="7" name="Google Shape;7;p1"/>
            <p:cNvCxnSpPr/>
            <p:nvPr/>
          </p:nvCxnSpPr>
          <p:spPr>
            <a:xfrm>
              <a:off x="762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" name="Google Shape;8;p1"/>
            <p:cNvCxnSpPr/>
            <p:nvPr/>
          </p:nvCxnSpPr>
          <p:spPr>
            <a:xfrm>
              <a:off x="1524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" name="Google Shape;9;p1"/>
            <p:cNvCxnSpPr/>
            <p:nvPr/>
          </p:nvCxnSpPr>
          <p:spPr>
            <a:xfrm>
              <a:off x="2286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" name="Google Shape;10;p1"/>
            <p:cNvCxnSpPr/>
            <p:nvPr/>
          </p:nvCxnSpPr>
          <p:spPr>
            <a:xfrm>
              <a:off x="3048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" name="Google Shape;11;p1"/>
            <p:cNvCxnSpPr/>
            <p:nvPr/>
          </p:nvCxnSpPr>
          <p:spPr>
            <a:xfrm>
              <a:off x="3810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" name="Google Shape;12;p1"/>
            <p:cNvCxnSpPr/>
            <p:nvPr/>
          </p:nvCxnSpPr>
          <p:spPr>
            <a:xfrm>
              <a:off x="4572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" name="Google Shape;13;p1"/>
            <p:cNvCxnSpPr/>
            <p:nvPr/>
          </p:nvCxnSpPr>
          <p:spPr>
            <a:xfrm>
              <a:off x="5334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" name="Google Shape;14;p1"/>
            <p:cNvCxnSpPr/>
            <p:nvPr/>
          </p:nvCxnSpPr>
          <p:spPr>
            <a:xfrm>
              <a:off x="6096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" name="Google Shape;15;p1"/>
            <p:cNvCxnSpPr/>
            <p:nvPr/>
          </p:nvCxnSpPr>
          <p:spPr>
            <a:xfrm>
              <a:off x="6858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" name="Google Shape;16;p1"/>
            <p:cNvCxnSpPr/>
            <p:nvPr/>
          </p:nvCxnSpPr>
          <p:spPr>
            <a:xfrm>
              <a:off x="7620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" name="Google Shape;17;p1"/>
            <p:cNvCxnSpPr/>
            <p:nvPr/>
          </p:nvCxnSpPr>
          <p:spPr>
            <a:xfrm>
              <a:off x="8382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" name="Google Shape;18;p1"/>
            <p:cNvCxnSpPr/>
            <p:nvPr/>
          </p:nvCxnSpPr>
          <p:spPr>
            <a:xfrm>
              <a:off x="381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cxnSp>
          <p:nvCxnSpPr>
            <p:cNvPr id="19" name="Google Shape;19;p1"/>
            <p:cNvCxnSpPr/>
            <p:nvPr/>
          </p:nvCxnSpPr>
          <p:spPr>
            <a:xfrm>
              <a:off x="1143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cxnSp>
          <p:nvCxnSpPr>
            <p:cNvPr id="20" name="Google Shape;20;p1"/>
            <p:cNvCxnSpPr/>
            <p:nvPr/>
          </p:nvCxnSpPr>
          <p:spPr>
            <a:xfrm>
              <a:off x="1905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cxnSp>
          <p:nvCxnSpPr>
            <p:cNvPr id="21" name="Google Shape;21;p1"/>
            <p:cNvCxnSpPr/>
            <p:nvPr/>
          </p:nvCxnSpPr>
          <p:spPr>
            <a:xfrm>
              <a:off x="2667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cxnSp>
          <p:nvCxnSpPr>
            <p:cNvPr id="22" name="Google Shape;22;p1"/>
            <p:cNvCxnSpPr/>
            <p:nvPr/>
          </p:nvCxnSpPr>
          <p:spPr>
            <a:xfrm>
              <a:off x="3429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cxnSp>
          <p:nvCxnSpPr>
            <p:cNvPr id="23" name="Google Shape;23;p1"/>
            <p:cNvCxnSpPr/>
            <p:nvPr/>
          </p:nvCxnSpPr>
          <p:spPr>
            <a:xfrm>
              <a:off x="4191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cxnSp>
          <p:nvCxnSpPr>
            <p:cNvPr id="24" name="Google Shape;24;p1"/>
            <p:cNvCxnSpPr/>
            <p:nvPr/>
          </p:nvCxnSpPr>
          <p:spPr>
            <a:xfrm>
              <a:off x="4953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cxnSp>
          <p:nvCxnSpPr>
            <p:cNvPr id="25" name="Google Shape;25;p1"/>
            <p:cNvCxnSpPr/>
            <p:nvPr/>
          </p:nvCxnSpPr>
          <p:spPr>
            <a:xfrm>
              <a:off x="5715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cxnSp>
          <p:nvCxnSpPr>
            <p:cNvPr id="26" name="Google Shape;26;p1"/>
            <p:cNvCxnSpPr/>
            <p:nvPr/>
          </p:nvCxnSpPr>
          <p:spPr>
            <a:xfrm>
              <a:off x="6477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cxnSp>
          <p:nvCxnSpPr>
            <p:cNvPr id="27" name="Google Shape;27;p1"/>
            <p:cNvCxnSpPr/>
            <p:nvPr/>
          </p:nvCxnSpPr>
          <p:spPr>
            <a:xfrm>
              <a:off x="7239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cxnSp>
          <p:nvCxnSpPr>
            <p:cNvPr id="28" name="Google Shape;28;p1"/>
            <p:cNvCxnSpPr/>
            <p:nvPr/>
          </p:nvCxnSpPr>
          <p:spPr>
            <a:xfrm>
              <a:off x="8001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cxnSp>
          <p:nvCxnSpPr>
            <p:cNvPr id="29" name="Google Shape;29;p1"/>
            <p:cNvCxnSpPr/>
            <p:nvPr/>
          </p:nvCxnSpPr>
          <p:spPr>
            <a:xfrm>
              <a:off x="8763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dash"/>
              <a:round/>
              <a:headEnd len="med" w="med" type="none"/>
              <a:tailEnd len="med" w="med" type="none"/>
            </a:ln>
          </p:spPr>
        </p:cxnSp>
      </p:grpSp>
      <p:sp>
        <p:nvSpPr>
          <p:cNvPr id="30" name="Google Shape;30;p1"/>
          <p:cNvSpPr txBox="1"/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0CEF6"/>
              </a:buClr>
              <a:buSzPts val="2000"/>
              <a:buFont typeface="Oswald"/>
              <a:buNone/>
              <a:defRPr b="1" sz="2000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00CEF6"/>
              </a:buClr>
              <a:buSzPts val="2000"/>
              <a:buFont typeface="Oswald"/>
              <a:buNone/>
              <a:defRPr b="1" sz="2000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00CEF6"/>
              </a:buClr>
              <a:buSzPts val="2000"/>
              <a:buFont typeface="Oswald"/>
              <a:buNone/>
              <a:defRPr b="1" sz="2000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00CEF6"/>
              </a:buClr>
              <a:buSzPts val="2000"/>
              <a:buFont typeface="Oswald"/>
              <a:buNone/>
              <a:defRPr b="1" sz="2000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00CEF6"/>
              </a:buClr>
              <a:buSzPts val="2000"/>
              <a:buFont typeface="Oswald"/>
              <a:buNone/>
              <a:defRPr b="1" sz="2000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00CEF6"/>
              </a:buClr>
              <a:buSzPts val="2000"/>
              <a:buFont typeface="Oswald"/>
              <a:buNone/>
              <a:defRPr b="1" sz="2000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00CEF6"/>
              </a:buClr>
              <a:buSzPts val="2000"/>
              <a:buFont typeface="Oswald"/>
              <a:buNone/>
              <a:defRPr b="1" sz="2000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00CEF6"/>
              </a:buClr>
              <a:buSzPts val="2000"/>
              <a:buFont typeface="Oswald"/>
              <a:buNone/>
              <a:defRPr b="1" sz="2000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00CEF6"/>
              </a:buClr>
              <a:buSzPts val="2000"/>
              <a:buFont typeface="Oswald"/>
              <a:buNone/>
              <a:defRPr b="1" sz="2000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" name="Google Shape;31;p1"/>
          <p:cNvSpPr txBox="1"/>
          <p:nvPr>
            <p:ph idx="1" type="body"/>
          </p:nvPr>
        </p:nvSpPr>
        <p:spPr>
          <a:xfrm>
            <a:off x="1075850" y="1540175"/>
            <a:ext cx="6996600" cy="192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600"/>
              </a:spcBef>
              <a:spcAft>
                <a:spcPts val="0"/>
              </a:spcAft>
              <a:buClr>
                <a:srgbClr val="28324A"/>
              </a:buClr>
              <a:buSzPts val="2000"/>
              <a:buFont typeface="Source Sans Pro"/>
              <a:buChar char="◉"/>
              <a:defRPr sz="200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Clr>
                <a:srgbClr val="28324A"/>
              </a:buClr>
              <a:buSzPts val="1800"/>
              <a:buFont typeface="Source Sans Pro"/>
              <a:buChar char="◉"/>
              <a:defRPr sz="180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Clr>
                <a:srgbClr val="28324A"/>
              </a:buClr>
              <a:buSzPts val="1800"/>
              <a:buFont typeface="Source Sans Pro"/>
              <a:buChar char="■"/>
              <a:defRPr sz="180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rgbClr val="28324A"/>
              </a:buClr>
              <a:buSzPts val="1800"/>
              <a:buFont typeface="Source Sans Pro"/>
              <a:buChar char="●"/>
              <a:defRPr sz="180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rgbClr val="28324A"/>
              </a:buClr>
              <a:buSzPts val="1800"/>
              <a:buFont typeface="Source Sans Pro"/>
              <a:buChar char="○"/>
              <a:defRPr sz="180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rgbClr val="28324A"/>
              </a:buClr>
              <a:buSzPts val="1800"/>
              <a:buFont typeface="Source Sans Pro"/>
              <a:buChar char="■"/>
              <a:defRPr sz="180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rgbClr val="28324A"/>
              </a:buClr>
              <a:buSzPts val="1800"/>
              <a:buFont typeface="Source Sans Pro"/>
              <a:buChar char="●"/>
              <a:defRPr sz="180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rgbClr val="28324A"/>
              </a:buClr>
              <a:buSzPts val="1800"/>
              <a:buFont typeface="Source Sans Pro"/>
              <a:buChar char="○"/>
              <a:defRPr sz="180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rgbClr val="28324A"/>
              </a:buClr>
              <a:buSzPts val="1800"/>
              <a:buFont typeface="Source Sans Pro"/>
              <a:buChar char="■"/>
              <a:defRPr sz="180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32" name="Google Shape;32;p1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>
    <p:fade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jpg"/><Relationship Id="rId4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jpg"/><Relationship Id="rId4" Type="http://schemas.openxmlformats.org/officeDocument/2006/relationships/image" Target="../media/image14.jp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7.gif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gif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15.jp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13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gif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2.xml"/><Relationship Id="rId3" Type="http://schemas.openxmlformats.org/officeDocument/2006/relationships/hyperlink" Target="https://yourstory.com/2014/01/freshdesk-microsoft-forbes/" TargetMode="External"/><Relationship Id="rId4" Type="http://schemas.openxmlformats.org/officeDocument/2006/relationships/hyperlink" Target="https://yourstory.com/2014/01/freshdesk-microsoft-forbes/" TargetMode="Externa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9.jpg"/><Relationship Id="rId4" Type="http://schemas.openxmlformats.org/officeDocument/2006/relationships/image" Target="../media/image11.jpg"/><Relationship Id="rId5" Type="http://schemas.openxmlformats.org/officeDocument/2006/relationships/image" Target="../media/image12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13"/>
          <p:cNvSpPr txBox="1"/>
          <p:nvPr>
            <p:ph idx="4294967295" type="ctrTitle"/>
          </p:nvPr>
        </p:nvSpPr>
        <p:spPr>
          <a:xfrm>
            <a:off x="1275150" y="1278550"/>
            <a:ext cx="65937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0"/>
              <a:t>HELLO!</a:t>
            </a:r>
            <a:endParaRPr sz="10000"/>
          </a:p>
        </p:txBody>
      </p:sp>
      <p:sp>
        <p:nvSpPr>
          <p:cNvPr id="465" name="Google Shape;465;p13"/>
          <p:cNvSpPr txBox="1"/>
          <p:nvPr>
            <p:ph idx="4294967295" type="subTitle"/>
          </p:nvPr>
        </p:nvSpPr>
        <p:spPr>
          <a:xfrm>
            <a:off x="1275150" y="2325749"/>
            <a:ext cx="6593700" cy="168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3600"/>
              <a:t>I am Chetanya Ved</a:t>
            </a:r>
            <a:endParaRPr b="1" sz="3600"/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FORMER E-CELL HEAD OF BVPIEEE</a:t>
            </a:r>
            <a:endParaRPr b="1"/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/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IMA FINALISTS</a:t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                  linkedin.com/in/chetanya-ved-23b8362a/</a:t>
            </a:r>
            <a:endParaRPr sz="3600"/>
          </a:p>
        </p:txBody>
      </p:sp>
      <p:sp>
        <p:nvSpPr>
          <p:cNvPr id="466" name="Google Shape;466;p13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67" name="Google Shape;46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2369" y="589350"/>
            <a:ext cx="1878655" cy="1848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22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43" name="Google Shape;543;p22"/>
          <p:cNvSpPr txBox="1"/>
          <p:nvPr/>
        </p:nvSpPr>
        <p:spPr>
          <a:xfrm>
            <a:off x="2715450" y="1523250"/>
            <a:ext cx="36912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latin typeface="Hind"/>
                <a:ea typeface="Hind"/>
                <a:cs typeface="Hind"/>
                <a:sym typeface="Hind"/>
              </a:rPr>
              <a:t>THANKS!</a:t>
            </a:r>
            <a:endParaRPr b="1" sz="6000"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544" name="Google Shape;544;p22"/>
          <p:cNvSpPr txBox="1"/>
          <p:nvPr/>
        </p:nvSpPr>
        <p:spPr>
          <a:xfrm>
            <a:off x="2715450" y="2494275"/>
            <a:ext cx="4939200" cy="14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66FF33"/>
                </a:solidFill>
                <a:latin typeface="Hind"/>
                <a:ea typeface="Hind"/>
                <a:cs typeface="Hind"/>
                <a:sym typeface="Hind"/>
              </a:rPr>
              <a:t>Any questions?</a:t>
            </a:r>
            <a:endParaRPr b="1" sz="2400">
              <a:solidFill>
                <a:srgbClr val="66FF33"/>
              </a:solidFill>
              <a:latin typeface="Hind"/>
              <a:ea typeface="Hind"/>
              <a:cs typeface="Hind"/>
              <a:sym typeface="Hind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You can find me at:</a:t>
            </a:r>
            <a:endParaRPr sz="1800"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rPr>
              <a:t>www.linkedin.com/in/chetanya-ved-23b8362a/</a:t>
            </a:r>
            <a:endParaRPr sz="1800">
              <a:solidFill>
                <a:srgbClr val="33CCFF"/>
              </a:solidFill>
              <a:latin typeface="Hind"/>
              <a:ea typeface="Hind"/>
              <a:cs typeface="Hind"/>
              <a:sym typeface="Hind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Hind"/>
              <a:ea typeface="Hind"/>
              <a:cs typeface="Hind"/>
              <a:sym typeface="Hind"/>
            </a:endParaRPr>
          </a:p>
        </p:txBody>
      </p:sp>
      <p:pic>
        <p:nvPicPr>
          <p:cNvPr descr="10.jpg" id="545" name="Google Shape;545;p22"/>
          <p:cNvPicPr preferRelativeResize="0"/>
          <p:nvPr/>
        </p:nvPicPr>
        <p:blipFill rotWithShape="1">
          <a:blip r:embed="rId3">
            <a:alphaModFix/>
          </a:blip>
          <a:srcRect b="19038" l="22840" r="22840" t="14463"/>
          <a:stretch/>
        </p:blipFill>
        <p:spPr>
          <a:xfrm rot="-5400000">
            <a:off x="-506100" y="506025"/>
            <a:ext cx="3251400" cy="2239200"/>
          </a:xfrm>
          <a:prstGeom prst="parallelogram">
            <a:avLst>
              <a:gd fmla="val 63779" name="adj"/>
            </a:avLst>
          </a:prstGeom>
          <a:noFill/>
          <a:ln>
            <a:noFill/>
          </a:ln>
        </p:spPr>
      </p:pic>
      <p:pic>
        <p:nvPicPr>
          <p:cNvPr id="546" name="Google Shape;546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40474" y="43300"/>
            <a:ext cx="2853798" cy="1082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23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52" name="Google Shape;552;p23"/>
          <p:cNvSpPr txBox="1"/>
          <p:nvPr/>
        </p:nvSpPr>
        <p:spPr>
          <a:xfrm>
            <a:off x="1433225" y="977800"/>
            <a:ext cx="6737400" cy="14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00CEF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LEAN METHODOLOGIES</a:t>
            </a:r>
            <a:endParaRPr b="1" sz="4800">
              <a:solidFill>
                <a:srgbClr val="00CEF6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24"/>
          <p:cNvSpPr txBox="1"/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Motive of Lean Startup</a:t>
            </a:r>
            <a:endParaRPr sz="4800"/>
          </a:p>
        </p:txBody>
      </p:sp>
      <p:sp>
        <p:nvSpPr>
          <p:cNvPr id="558" name="Google Shape;558;p24"/>
          <p:cNvSpPr txBox="1"/>
          <p:nvPr>
            <p:ph idx="1" type="body"/>
          </p:nvPr>
        </p:nvSpPr>
        <p:spPr>
          <a:xfrm>
            <a:off x="483075" y="1610700"/>
            <a:ext cx="8317200" cy="19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00CEF6"/>
                </a:solidFill>
              </a:rPr>
              <a:t>Lean</a:t>
            </a:r>
            <a:r>
              <a:rPr lang="en" sz="4800"/>
              <a:t> </a:t>
            </a:r>
            <a:r>
              <a:rPr b="1" lang="en"/>
              <a:t> </a:t>
            </a:r>
            <a:r>
              <a:rPr b="1" lang="en"/>
              <a:t>stands for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-&gt;</a:t>
            </a:r>
            <a:r>
              <a:rPr b="1" lang="en"/>
              <a:t>creating more value for customer with fewer resources</a:t>
            </a:r>
            <a:endParaRPr b="1"/>
          </a:p>
        </p:txBody>
      </p:sp>
      <p:sp>
        <p:nvSpPr>
          <p:cNvPr id="559" name="Google Shape;559;p24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25"/>
          <p:cNvSpPr txBox="1"/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3 STEPS OF LEAN STARTUP</a:t>
            </a:r>
            <a:endParaRPr/>
          </a:p>
        </p:txBody>
      </p:sp>
      <p:sp>
        <p:nvSpPr>
          <p:cNvPr id="565" name="Google Shape;565;p25"/>
          <p:cNvSpPr txBox="1"/>
          <p:nvPr>
            <p:ph idx="1" type="body"/>
          </p:nvPr>
        </p:nvSpPr>
        <p:spPr>
          <a:xfrm>
            <a:off x="1075850" y="1540175"/>
            <a:ext cx="3011100" cy="227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Find</a:t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   </a:t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Execute </a:t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Validate</a:t>
            </a:r>
            <a:endParaRPr b="1"/>
          </a:p>
        </p:txBody>
      </p:sp>
      <p:sp>
        <p:nvSpPr>
          <p:cNvPr id="566" name="Google Shape;566;p25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67" name="Google Shape;567;p25"/>
          <p:cNvSpPr txBox="1"/>
          <p:nvPr/>
        </p:nvSpPr>
        <p:spPr>
          <a:xfrm>
            <a:off x="5584675" y="2356950"/>
            <a:ext cx="28563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Source Sans Pro"/>
                <a:ea typeface="Source Sans Pro"/>
                <a:cs typeface="Source Sans Pro"/>
                <a:sym typeface="Source Sans Pro"/>
              </a:rPr>
              <a:t>Business Idea</a:t>
            </a:r>
            <a:endParaRPr b="1" sz="20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568" name="Google Shape;568;p25"/>
          <p:cNvCxnSpPr/>
          <p:nvPr/>
        </p:nvCxnSpPr>
        <p:spPr>
          <a:xfrm>
            <a:off x="2240850" y="2658825"/>
            <a:ext cx="2740200" cy="2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69" name="Google Shape;569;p25"/>
          <p:cNvCxnSpPr/>
          <p:nvPr/>
        </p:nvCxnSpPr>
        <p:spPr>
          <a:xfrm>
            <a:off x="2182800" y="1904150"/>
            <a:ext cx="2763300" cy="45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70" name="Google Shape;570;p25"/>
          <p:cNvCxnSpPr/>
          <p:nvPr/>
        </p:nvCxnSpPr>
        <p:spPr>
          <a:xfrm flipH="1" rot="10800000">
            <a:off x="2298900" y="3053450"/>
            <a:ext cx="2647200" cy="406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26"/>
          <p:cNvSpPr txBox="1"/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 Lean Principles </a:t>
            </a:r>
            <a:endParaRPr/>
          </a:p>
        </p:txBody>
      </p:sp>
      <p:sp>
        <p:nvSpPr>
          <p:cNvPr id="576" name="Google Shape;576;p26"/>
          <p:cNvSpPr txBox="1"/>
          <p:nvPr>
            <p:ph idx="1" type="body"/>
          </p:nvPr>
        </p:nvSpPr>
        <p:spPr>
          <a:xfrm>
            <a:off x="1073700" y="1412450"/>
            <a:ext cx="6996600" cy="19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                   </a:t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                         </a:t>
            </a:r>
            <a:r>
              <a:rPr b="1" lang="en"/>
              <a:t>Value, Stream ,Flow,Pull  And Perfection</a:t>
            </a:r>
            <a:endParaRPr b="1"/>
          </a:p>
        </p:txBody>
      </p:sp>
      <p:sp>
        <p:nvSpPr>
          <p:cNvPr id="577" name="Google Shape;577;p26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27"/>
          <p:cNvSpPr txBox="1"/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                     Lean Business Model</a:t>
            </a:r>
            <a:endParaRPr/>
          </a:p>
        </p:txBody>
      </p:sp>
      <p:sp>
        <p:nvSpPr>
          <p:cNvPr id="583" name="Google Shape;583;p27"/>
          <p:cNvSpPr txBox="1"/>
          <p:nvPr>
            <p:ph idx="1" type="body"/>
          </p:nvPr>
        </p:nvSpPr>
        <p:spPr>
          <a:xfrm>
            <a:off x="1075850" y="1540175"/>
            <a:ext cx="6996600" cy="19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                    </a:t>
            </a:r>
            <a:r>
              <a:rPr b="1" lang="en"/>
              <a:t>Who adopted this Lean Business Strategy?</a:t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                                          What they Achieved?</a:t>
            </a:r>
            <a:endParaRPr b="1"/>
          </a:p>
        </p:txBody>
      </p:sp>
      <p:sp>
        <p:nvSpPr>
          <p:cNvPr id="584" name="Google Shape;584;p27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28"/>
          <p:cNvSpPr txBox="1"/>
          <p:nvPr>
            <p:ph type="ctrTitle"/>
          </p:nvPr>
        </p:nvSpPr>
        <p:spPr>
          <a:xfrm>
            <a:off x="3342175" y="2899450"/>
            <a:ext cx="52146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IDEATION</a:t>
            </a:r>
            <a:endParaRPr/>
          </a:p>
        </p:txBody>
      </p:sp>
      <p:sp>
        <p:nvSpPr>
          <p:cNvPr id="590" name="Google Shape;590;p28"/>
          <p:cNvSpPr txBox="1"/>
          <p:nvPr>
            <p:ph idx="1" type="subTitle"/>
          </p:nvPr>
        </p:nvSpPr>
        <p:spPr>
          <a:xfrm>
            <a:off x="3230841" y="4059250"/>
            <a:ext cx="52146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“If you want something new, you have to stop doing something old.” </a:t>
            </a:r>
            <a:r>
              <a:rPr b="1" lang="e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–</a:t>
            </a:r>
            <a:r>
              <a:rPr b="1" lang="en" sz="1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 Peter F. Drucker</a:t>
            </a:r>
            <a:endParaRPr b="1" sz="18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591" name="Google Shape;591;p28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29"/>
          <p:cNvSpPr txBox="1"/>
          <p:nvPr>
            <p:ph type="title"/>
          </p:nvPr>
        </p:nvSpPr>
        <p:spPr>
          <a:xfrm>
            <a:off x="995175" y="1866375"/>
            <a:ext cx="6996600" cy="148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What? Why? How? When?</a:t>
            </a:r>
            <a:endParaRPr sz="4800"/>
          </a:p>
        </p:txBody>
      </p:sp>
      <p:sp>
        <p:nvSpPr>
          <p:cNvPr id="597" name="Google Shape;597;p29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98" name="Google Shape;598;p29"/>
          <p:cNvSpPr txBox="1"/>
          <p:nvPr/>
        </p:nvSpPr>
        <p:spPr>
          <a:xfrm>
            <a:off x="711450" y="863000"/>
            <a:ext cx="7907700" cy="7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66666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Important Things To Figure Out while developing an Idea</a:t>
            </a:r>
            <a:endParaRPr sz="2400">
              <a:solidFill>
                <a:srgbClr val="666666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30"/>
          <p:cNvSpPr txBox="1"/>
          <p:nvPr>
            <p:ph idx="4294967295" type="ctrTitle"/>
          </p:nvPr>
        </p:nvSpPr>
        <p:spPr>
          <a:xfrm>
            <a:off x="685800" y="2345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0"/>
              <a:t>         IDEA!!</a:t>
            </a:r>
            <a:endParaRPr sz="9000"/>
          </a:p>
        </p:txBody>
      </p:sp>
      <p:sp>
        <p:nvSpPr>
          <p:cNvPr id="604" name="Google Shape;604;p30"/>
          <p:cNvSpPr txBox="1"/>
          <p:nvPr>
            <p:ph idx="4294967295" type="subTitle"/>
          </p:nvPr>
        </p:nvSpPr>
        <p:spPr>
          <a:xfrm>
            <a:off x="2327025" y="3182950"/>
            <a:ext cx="48048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800"/>
              <a:t>An Important Phase!!</a:t>
            </a:r>
            <a:endParaRPr b="1" sz="1800"/>
          </a:p>
        </p:txBody>
      </p:sp>
      <p:sp>
        <p:nvSpPr>
          <p:cNvPr id="605" name="Google Shape;605;p30"/>
          <p:cNvSpPr/>
          <p:nvPr/>
        </p:nvSpPr>
        <p:spPr>
          <a:xfrm>
            <a:off x="3829676" y="640708"/>
            <a:ext cx="316510" cy="302214"/>
          </a:xfrm>
          <a:custGeom>
            <a:rect b="b" l="l" r="r" t="t"/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AFF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6" name="Google Shape;606;p30"/>
          <p:cNvSpPr/>
          <p:nvPr/>
        </p:nvSpPr>
        <p:spPr>
          <a:xfrm rot="1793658">
            <a:off x="5318500" y="1302383"/>
            <a:ext cx="225078" cy="214930"/>
          </a:xfrm>
          <a:custGeom>
            <a:rect b="b" l="l" r="r" t="t"/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AFF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07" name="Google Shape;607;p30"/>
          <p:cNvGrpSpPr/>
          <p:nvPr/>
        </p:nvGrpSpPr>
        <p:grpSpPr>
          <a:xfrm>
            <a:off x="4146171" y="640688"/>
            <a:ext cx="1166508" cy="1166538"/>
            <a:chOff x="6654650" y="3665275"/>
            <a:chExt cx="409100" cy="409125"/>
          </a:xfrm>
        </p:grpSpPr>
        <p:sp>
          <p:nvSpPr>
            <p:cNvPr id="608" name="Google Shape;608;p30"/>
            <p:cNvSpPr/>
            <p:nvPr/>
          </p:nvSpPr>
          <p:spPr>
            <a:xfrm>
              <a:off x="6808525" y="3819150"/>
              <a:ext cx="211875" cy="211900"/>
            </a:xfrm>
            <a:custGeom>
              <a:rect b="b" l="l" r="r" t="t"/>
              <a:pathLst>
                <a:path extrusionOk="0" h="8476" w="8475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rgbClr val="00CEF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30"/>
            <p:cNvSpPr/>
            <p:nvPr/>
          </p:nvSpPr>
          <p:spPr>
            <a:xfrm>
              <a:off x="6654650" y="3665275"/>
              <a:ext cx="409100" cy="409125"/>
            </a:xfrm>
            <a:custGeom>
              <a:rect b="b" l="l" r="r" t="t"/>
              <a:pathLst>
                <a:path extrusionOk="0" h="16365" w="16364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rgbClr val="00CEF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10" name="Google Shape;610;p30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611" name="Google Shape;611;p30"/>
          <p:cNvGrpSpPr/>
          <p:nvPr/>
        </p:nvGrpSpPr>
        <p:grpSpPr>
          <a:xfrm rot="1940693">
            <a:off x="3340903" y="1116018"/>
            <a:ext cx="587626" cy="587659"/>
            <a:chOff x="570875" y="4322250"/>
            <a:chExt cx="443300" cy="443325"/>
          </a:xfrm>
        </p:grpSpPr>
        <p:sp>
          <p:nvSpPr>
            <p:cNvPr id="612" name="Google Shape;612;p30"/>
            <p:cNvSpPr/>
            <p:nvPr/>
          </p:nvSpPr>
          <p:spPr>
            <a:xfrm>
              <a:off x="570875" y="4322250"/>
              <a:ext cx="443300" cy="443325"/>
            </a:xfrm>
            <a:custGeom>
              <a:rect b="b" l="l" r="r" t="t"/>
              <a:pathLst>
                <a:path extrusionOk="0" h="17733" w="17732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30"/>
            <p:cNvSpPr/>
            <p:nvPr/>
          </p:nvSpPr>
          <p:spPr>
            <a:xfrm>
              <a:off x="597725" y="4665400"/>
              <a:ext cx="73300" cy="73300"/>
            </a:xfrm>
            <a:custGeom>
              <a:rect b="b" l="l" r="r" t="t"/>
              <a:pathLst>
                <a:path extrusionOk="0" h="2932" w="2932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30"/>
            <p:cNvSpPr/>
            <p:nvPr/>
          </p:nvSpPr>
          <p:spPr>
            <a:xfrm>
              <a:off x="654525" y="4708150"/>
              <a:ext cx="47025" cy="47025"/>
            </a:xfrm>
            <a:custGeom>
              <a:rect b="b" l="l" r="r" t="t"/>
              <a:pathLst>
                <a:path extrusionOk="0" h="1881" w="1881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30"/>
            <p:cNvSpPr/>
            <p:nvPr/>
          </p:nvSpPr>
          <p:spPr>
            <a:xfrm>
              <a:off x="581250" y="4634875"/>
              <a:ext cx="47050" cy="47050"/>
            </a:xfrm>
            <a:custGeom>
              <a:rect b="b" l="l" r="r" t="t"/>
              <a:pathLst>
                <a:path extrusionOk="0" h="1882" w="1882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31"/>
          <p:cNvSpPr txBox="1"/>
          <p:nvPr>
            <p:ph idx="1" type="body"/>
          </p:nvPr>
        </p:nvSpPr>
        <p:spPr>
          <a:xfrm>
            <a:off x="1131500" y="1552950"/>
            <a:ext cx="5825700" cy="266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WHAT?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WHY?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HOW?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WHEN?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1" name="Google Shape;621;p31"/>
          <p:cNvSpPr txBox="1"/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QUESTIONAIRE </a:t>
            </a:r>
            <a:endParaRPr/>
          </a:p>
        </p:txBody>
      </p:sp>
      <p:sp>
        <p:nvSpPr>
          <p:cNvPr id="622" name="Google Shape;622;p31"/>
          <p:cNvSpPr txBox="1"/>
          <p:nvPr>
            <p:ph idx="2" type="body"/>
          </p:nvPr>
        </p:nvSpPr>
        <p:spPr>
          <a:xfrm>
            <a:off x="3198255" y="1552950"/>
            <a:ext cx="4814100" cy="266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YOUR IDEA IS?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 ARE YOU </a:t>
            </a:r>
            <a:r>
              <a:rPr lang="en"/>
              <a:t>INTERESTED</a:t>
            </a:r>
            <a:r>
              <a:rPr lang="en"/>
              <a:t> IN THIS?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 WILL YOU EXECUTE IT?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 WILL BE REQUIRED?(PRODUCT)</a:t>
            </a:r>
            <a:endParaRPr/>
          </a:p>
        </p:txBody>
      </p:sp>
      <p:sp>
        <p:nvSpPr>
          <p:cNvPr id="623" name="Google Shape;623;p31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14"/>
          <p:cNvSpPr txBox="1"/>
          <p:nvPr>
            <p:ph type="title"/>
          </p:nvPr>
        </p:nvSpPr>
        <p:spPr>
          <a:xfrm>
            <a:off x="1073700" y="2817525"/>
            <a:ext cx="6996600" cy="71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“The Only Way To Win Is To Learn Faster Than Anyone Else.” </a:t>
            </a:r>
            <a:endParaRPr sz="48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73" name="Google Shape;473;p14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ransition>
    <p:push dir="r"/>
  </p:transition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32"/>
          <p:cNvSpPr txBox="1"/>
          <p:nvPr>
            <p:ph type="title"/>
          </p:nvPr>
        </p:nvSpPr>
        <p:spPr>
          <a:xfrm>
            <a:off x="1073700" y="194150"/>
            <a:ext cx="6996600" cy="71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IDEA CATEGORISATION PROCESS</a:t>
            </a:r>
            <a:endParaRPr/>
          </a:p>
        </p:txBody>
      </p:sp>
      <p:sp>
        <p:nvSpPr>
          <p:cNvPr id="629" name="Google Shape;629;p32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0" name="Google Shape;630;p32"/>
          <p:cNvCxnSpPr>
            <a:stCxn id="631" idx="2"/>
            <a:endCxn id="632" idx="0"/>
          </p:cNvCxnSpPr>
          <p:nvPr/>
        </p:nvCxnSpPr>
        <p:spPr>
          <a:xfrm flipH="1" rot="-5400000">
            <a:off x="5169900" y="1038925"/>
            <a:ext cx="574500" cy="1770300"/>
          </a:xfrm>
          <a:prstGeom prst="bentConnector3">
            <a:avLst>
              <a:gd fmla="val 49995" name="adj1"/>
            </a:avLst>
          </a:prstGeom>
          <a:noFill/>
          <a:ln cap="flat" cmpd="sng" w="9525">
            <a:solidFill>
              <a:srgbClr val="0944A1"/>
            </a:solidFill>
            <a:prstDash val="solid"/>
            <a:round/>
            <a:headEnd len="med" w="med" type="diamond"/>
            <a:tailEnd len="med" w="med" type="diamond"/>
          </a:ln>
        </p:spPr>
      </p:cxnSp>
      <p:cxnSp>
        <p:nvCxnSpPr>
          <p:cNvPr id="633" name="Google Shape;633;p32"/>
          <p:cNvCxnSpPr>
            <a:stCxn id="634" idx="2"/>
            <a:endCxn id="635" idx="0"/>
          </p:cNvCxnSpPr>
          <p:nvPr/>
        </p:nvCxnSpPr>
        <p:spPr>
          <a:xfrm flipH="1" rot="-5400000">
            <a:off x="2868900" y="2728463"/>
            <a:ext cx="711000" cy="8454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0C58D3"/>
            </a:solidFill>
            <a:prstDash val="solid"/>
            <a:round/>
            <a:headEnd len="med" w="med" type="diamond"/>
            <a:tailEnd len="med" w="med" type="diamond"/>
          </a:ln>
        </p:spPr>
      </p:cxnSp>
      <p:cxnSp>
        <p:nvCxnSpPr>
          <p:cNvPr id="636" name="Google Shape;636;p32"/>
          <p:cNvCxnSpPr>
            <a:stCxn id="637" idx="0"/>
            <a:endCxn id="634" idx="2"/>
          </p:cNvCxnSpPr>
          <p:nvPr/>
        </p:nvCxnSpPr>
        <p:spPr>
          <a:xfrm rot="-5400000">
            <a:off x="2023650" y="2728463"/>
            <a:ext cx="711000" cy="8454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0C58D3"/>
            </a:solidFill>
            <a:prstDash val="solid"/>
            <a:round/>
            <a:headEnd len="med" w="med" type="diamond"/>
            <a:tailEnd len="med" w="med" type="diamond"/>
          </a:ln>
        </p:spPr>
      </p:cxnSp>
      <p:cxnSp>
        <p:nvCxnSpPr>
          <p:cNvPr id="638" name="Google Shape;638;p32"/>
          <p:cNvCxnSpPr>
            <a:stCxn id="632" idx="2"/>
            <a:endCxn id="639" idx="0"/>
          </p:cNvCxnSpPr>
          <p:nvPr/>
        </p:nvCxnSpPr>
        <p:spPr>
          <a:xfrm flipH="1" rot="-5400000">
            <a:off x="6409500" y="2728463"/>
            <a:ext cx="711000" cy="8454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0C58D3"/>
            </a:solidFill>
            <a:prstDash val="solid"/>
            <a:round/>
            <a:headEnd len="med" w="med" type="diamond"/>
            <a:tailEnd len="med" w="med" type="diamond"/>
          </a:ln>
        </p:spPr>
      </p:cxnSp>
      <p:cxnSp>
        <p:nvCxnSpPr>
          <p:cNvPr id="640" name="Google Shape;640;p32"/>
          <p:cNvCxnSpPr>
            <a:stCxn id="641" idx="0"/>
            <a:endCxn id="632" idx="2"/>
          </p:cNvCxnSpPr>
          <p:nvPr/>
        </p:nvCxnSpPr>
        <p:spPr>
          <a:xfrm rot="-5400000">
            <a:off x="5564250" y="2728463"/>
            <a:ext cx="711000" cy="8454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0C58D3"/>
            </a:solidFill>
            <a:prstDash val="solid"/>
            <a:round/>
            <a:headEnd len="med" w="med" type="diamond"/>
            <a:tailEnd len="med" w="med" type="diamond"/>
          </a:ln>
        </p:spPr>
      </p:cxnSp>
      <p:cxnSp>
        <p:nvCxnSpPr>
          <p:cNvPr id="642" name="Google Shape;642;p32"/>
          <p:cNvCxnSpPr>
            <a:stCxn id="634" idx="0"/>
            <a:endCxn id="631" idx="2"/>
          </p:cNvCxnSpPr>
          <p:nvPr/>
        </p:nvCxnSpPr>
        <p:spPr>
          <a:xfrm rot="-5400000">
            <a:off x="3399600" y="1038863"/>
            <a:ext cx="574500" cy="1770300"/>
          </a:xfrm>
          <a:prstGeom prst="bentConnector3">
            <a:avLst>
              <a:gd fmla="val 49995" name="adj1"/>
            </a:avLst>
          </a:prstGeom>
          <a:noFill/>
          <a:ln cap="flat" cmpd="sng" w="9525">
            <a:solidFill>
              <a:srgbClr val="0944A1"/>
            </a:solidFill>
            <a:prstDash val="solid"/>
            <a:round/>
            <a:headEnd len="med" w="med" type="diamond"/>
            <a:tailEnd len="med" w="med" type="diamond"/>
          </a:ln>
        </p:spPr>
      </p:cxnSp>
      <p:sp>
        <p:nvSpPr>
          <p:cNvPr id="631" name="Google Shape;631;p32"/>
          <p:cNvSpPr txBox="1"/>
          <p:nvPr/>
        </p:nvSpPr>
        <p:spPr>
          <a:xfrm>
            <a:off x="3802950" y="1052425"/>
            <a:ext cx="15381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rPr>
              <a:t>IDEA</a:t>
            </a:r>
            <a:endParaRPr b="1" sz="1000">
              <a:solidFill>
                <a:srgbClr val="0C58D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34" name="Google Shape;634;p32"/>
          <p:cNvSpPr txBox="1"/>
          <p:nvPr/>
        </p:nvSpPr>
        <p:spPr>
          <a:xfrm>
            <a:off x="2032650" y="2211263"/>
            <a:ext cx="15381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rPr>
              <a:t>TECHNICAL</a:t>
            </a:r>
            <a:endParaRPr b="1" sz="1000">
              <a:solidFill>
                <a:srgbClr val="0C58D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32" name="Google Shape;632;p32"/>
          <p:cNvSpPr txBox="1"/>
          <p:nvPr/>
        </p:nvSpPr>
        <p:spPr>
          <a:xfrm>
            <a:off x="5573250" y="2211263"/>
            <a:ext cx="15381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rPr>
              <a:t>NON-TECHNICAL</a:t>
            </a:r>
            <a:endParaRPr b="1" sz="1000">
              <a:solidFill>
                <a:srgbClr val="0C58D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39" name="Google Shape;639;p32"/>
          <p:cNvSpPr txBox="1"/>
          <p:nvPr/>
        </p:nvSpPr>
        <p:spPr>
          <a:xfrm>
            <a:off x="6418500" y="3506663"/>
            <a:ext cx="15381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rPr>
              <a:t>SERVICE BASED</a:t>
            </a:r>
            <a:endParaRPr b="1" sz="1000">
              <a:solidFill>
                <a:srgbClr val="0C58D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41" name="Google Shape;641;p32"/>
          <p:cNvSpPr txBox="1"/>
          <p:nvPr/>
        </p:nvSpPr>
        <p:spPr>
          <a:xfrm>
            <a:off x="4728000" y="3506663"/>
            <a:ext cx="15381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rPr>
              <a:t>PRODUCT BASED</a:t>
            </a:r>
            <a:endParaRPr b="1" sz="1000">
              <a:solidFill>
                <a:srgbClr val="0C58D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35" name="Google Shape;635;p32"/>
          <p:cNvSpPr txBox="1"/>
          <p:nvPr/>
        </p:nvSpPr>
        <p:spPr>
          <a:xfrm>
            <a:off x="2877900" y="3506663"/>
            <a:ext cx="15381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rPr>
              <a:t>SERVICE BASED</a:t>
            </a:r>
            <a:endParaRPr b="1" sz="1000">
              <a:solidFill>
                <a:srgbClr val="0C58D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37" name="Google Shape;637;p32"/>
          <p:cNvSpPr txBox="1"/>
          <p:nvPr/>
        </p:nvSpPr>
        <p:spPr>
          <a:xfrm>
            <a:off x="1187400" y="3506663"/>
            <a:ext cx="15381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rPr>
              <a:t>PRODUCT BASED</a:t>
            </a:r>
            <a:endParaRPr b="1" sz="1000">
              <a:solidFill>
                <a:srgbClr val="0C58D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33"/>
          <p:cNvSpPr txBox="1"/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 for </a:t>
            </a:r>
            <a:r>
              <a:rPr lang="en"/>
              <a:t>Analysis</a:t>
            </a:r>
            <a:r>
              <a:rPr lang="en"/>
              <a:t> </a:t>
            </a:r>
            <a:endParaRPr/>
          </a:p>
        </p:txBody>
      </p:sp>
      <p:sp>
        <p:nvSpPr>
          <p:cNvPr id="648" name="Google Shape;648;p33"/>
          <p:cNvSpPr txBox="1"/>
          <p:nvPr>
            <p:ph idx="1" type="body"/>
          </p:nvPr>
        </p:nvSpPr>
        <p:spPr>
          <a:xfrm>
            <a:off x="401100" y="1398000"/>
            <a:ext cx="4290300" cy="32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0.Identification of problem statement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1.Feasibility of  an Idea     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2.Resource Requirement  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3.Plan for Execution          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4. SWOT (BEFORE EXECUTION)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5.Market Identification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6.Time Investment</a:t>
            </a:r>
            <a:endParaRPr/>
          </a:p>
        </p:txBody>
      </p:sp>
      <p:sp>
        <p:nvSpPr>
          <p:cNvPr id="649" name="Google Shape;649;p33"/>
          <p:cNvSpPr txBox="1"/>
          <p:nvPr>
            <p:ph idx="2" type="body"/>
          </p:nvPr>
        </p:nvSpPr>
        <p:spPr>
          <a:xfrm>
            <a:off x="3983425" y="1398000"/>
            <a:ext cx="5078700" cy="32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Helps to keep you on track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What problem are you solving?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Correct identification of resources which are required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Strategic planning for execution of idea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Identification  and Rectification of  strength and weakness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Where it is required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How much time will you ready to give?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(self estimation of time)</a:t>
            </a:r>
            <a:endParaRPr/>
          </a:p>
        </p:txBody>
      </p:sp>
      <p:sp>
        <p:nvSpPr>
          <p:cNvPr id="650" name="Google Shape;650;p33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34"/>
          <p:cNvSpPr txBox="1"/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IDEA DEVELOPMENT PROCESS BY STARTUPS</a:t>
            </a:r>
            <a:endParaRPr/>
          </a:p>
        </p:txBody>
      </p:sp>
      <p:sp>
        <p:nvSpPr>
          <p:cNvPr id="656" name="Google Shape;656;p34"/>
          <p:cNvSpPr txBox="1"/>
          <p:nvPr>
            <p:ph idx="1" type="body"/>
          </p:nvPr>
        </p:nvSpPr>
        <p:spPr>
          <a:xfrm>
            <a:off x="1047750" y="1855075"/>
            <a:ext cx="3472800" cy="239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Brainstorming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Support trends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Market trends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Demographic trends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Employees</a:t>
            </a:r>
            <a:endParaRPr/>
          </a:p>
        </p:txBody>
      </p:sp>
      <p:sp>
        <p:nvSpPr>
          <p:cNvPr id="657" name="Google Shape;657;p34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58" name="Google Shape;658;p34"/>
          <p:cNvSpPr txBox="1"/>
          <p:nvPr/>
        </p:nvSpPr>
        <p:spPr>
          <a:xfrm>
            <a:off x="4606975" y="1930550"/>
            <a:ext cx="3320700" cy="24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Source Sans Pro"/>
                <a:ea typeface="Source Sans Pro"/>
                <a:cs typeface="Source Sans Pro"/>
                <a:sym typeface="Source Sans Pro"/>
              </a:rPr>
              <a:t>Competition,suppliers</a:t>
            </a:r>
            <a:endParaRPr sz="20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Source Sans Pro"/>
                <a:ea typeface="Source Sans Pro"/>
                <a:cs typeface="Source Sans Pro"/>
                <a:sym typeface="Source Sans Pro"/>
              </a:rPr>
              <a:t>Focus Groups</a:t>
            </a:r>
            <a:endParaRPr sz="20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Source Sans Pro"/>
                <a:ea typeface="Source Sans Pro"/>
                <a:cs typeface="Source Sans Pro"/>
                <a:sym typeface="Source Sans Pro"/>
              </a:rPr>
              <a:t>Formal </a:t>
            </a:r>
            <a:r>
              <a:rPr lang="en" sz="2000">
                <a:latin typeface="Source Sans Pro"/>
                <a:ea typeface="Source Sans Pro"/>
                <a:cs typeface="Source Sans Pro"/>
                <a:sym typeface="Source Sans Pro"/>
              </a:rPr>
              <a:t>R&amp;D</a:t>
            </a:r>
            <a:endParaRPr sz="20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35"/>
          <p:cNvSpPr txBox="1"/>
          <p:nvPr>
            <p:ph type="title"/>
          </p:nvPr>
        </p:nvSpPr>
        <p:spPr>
          <a:xfrm>
            <a:off x="1028125" y="1910200"/>
            <a:ext cx="6996600" cy="71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 FOR SOME IDEA DEVELOPMENT	</a:t>
            </a:r>
            <a:endParaRPr/>
          </a:p>
        </p:txBody>
      </p:sp>
      <p:sp>
        <p:nvSpPr>
          <p:cNvPr id="664" name="Google Shape;664;p35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36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70" name="Google Shape;670;p36"/>
          <p:cNvSpPr/>
          <p:nvPr/>
        </p:nvSpPr>
        <p:spPr>
          <a:xfrm>
            <a:off x="3297500" y="1165742"/>
            <a:ext cx="2540100" cy="2540100"/>
          </a:xfrm>
          <a:prstGeom prst="donut">
            <a:avLst>
              <a:gd fmla="val 16067" name="adj"/>
            </a:avLst>
          </a:prstGeom>
          <a:solidFill>
            <a:srgbClr val="000000">
              <a:alpha val="107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71" name="Google Shape;671;p36"/>
          <p:cNvGrpSpPr/>
          <p:nvPr/>
        </p:nvGrpSpPr>
        <p:grpSpPr>
          <a:xfrm>
            <a:off x="1680836" y="1315124"/>
            <a:ext cx="1931633" cy="669600"/>
            <a:chOff x="1680836" y="1315124"/>
            <a:chExt cx="1931633" cy="669600"/>
          </a:xfrm>
        </p:grpSpPr>
        <p:cxnSp>
          <p:nvCxnSpPr>
            <p:cNvPr id="672" name="Google Shape;672;p36"/>
            <p:cNvCxnSpPr/>
            <p:nvPr/>
          </p:nvCxnSpPr>
          <p:spPr>
            <a:xfrm>
              <a:off x="3178969" y="1638300"/>
              <a:ext cx="433500" cy="252300"/>
            </a:xfrm>
            <a:prstGeom prst="straightConnector1">
              <a:avLst/>
            </a:prstGeom>
            <a:noFill/>
            <a:ln cap="flat" cmpd="sng" w="19050">
              <a:solidFill>
                <a:srgbClr val="A1C3FA"/>
              </a:solidFill>
              <a:prstDash val="solid"/>
              <a:round/>
              <a:headEnd len="med" w="med" type="oval"/>
              <a:tailEnd len="sm" w="sm" type="none"/>
            </a:ln>
          </p:spPr>
        </p:cxnSp>
        <p:sp>
          <p:nvSpPr>
            <p:cNvPr id="673" name="Google Shape;673;p36"/>
            <p:cNvSpPr txBox="1"/>
            <p:nvPr/>
          </p:nvSpPr>
          <p:spPr>
            <a:xfrm>
              <a:off x="1680836" y="1315124"/>
              <a:ext cx="1495200" cy="66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latin typeface="Roboto"/>
                  <a:ea typeface="Roboto"/>
                  <a:cs typeface="Roboto"/>
                  <a:sym typeface="Roboto"/>
                </a:rPr>
                <a:t>LEARN</a:t>
              </a:r>
              <a:endParaRPr b="1" sz="18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8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674" name="Google Shape;674;p36"/>
          <p:cNvGrpSpPr/>
          <p:nvPr/>
        </p:nvGrpSpPr>
        <p:grpSpPr>
          <a:xfrm>
            <a:off x="5517319" y="1315124"/>
            <a:ext cx="1940006" cy="669600"/>
            <a:chOff x="5517319" y="1315124"/>
            <a:chExt cx="1940006" cy="669600"/>
          </a:xfrm>
        </p:grpSpPr>
        <p:cxnSp>
          <p:nvCxnSpPr>
            <p:cNvPr id="675" name="Google Shape;675;p36"/>
            <p:cNvCxnSpPr/>
            <p:nvPr/>
          </p:nvCxnSpPr>
          <p:spPr>
            <a:xfrm flipH="1">
              <a:off x="5517319" y="1638300"/>
              <a:ext cx="433500" cy="252300"/>
            </a:xfrm>
            <a:prstGeom prst="straightConnector1">
              <a:avLst/>
            </a:prstGeom>
            <a:noFill/>
            <a:ln cap="flat" cmpd="sng" w="19050">
              <a:solidFill>
                <a:srgbClr val="0944A1"/>
              </a:solidFill>
              <a:prstDash val="solid"/>
              <a:round/>
              <a:headEnd len="med" w="med" type="oval"/>
              <a:tailEnd len="sm" w="sm" type="none"/>
            </a:ln>
          </p:spPr>
        </p:cxnSp>
        <p:sp>
          <p:nvSpPr>
            <p:cNvPr id="676" name="Google Shape;676;p36"/>
            <p:cNvSpPr txBox="1"/>
            <p:nvPr/>
          </p:nvSpPr>
          <p:spPr>
            <a:xfrm>
              <a:off x="5962125" y="1315124"/>
              <a:ext cx="1495200" cy="66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latin typeface="Roboto"/>
                  <a:ea typeface="Roboto"/>
                  <a:cs typeface="Roboto"/>
                  <a:sym typeface="Roboto"/>
                </a:rPr>
                <a:t>BUILD</a:t>
              </a:r>
              <a:endParaRPr b="1" sz="18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8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677" name="Google Shape;677;p36"/>
          <p:cNvGrpSpPr/>
          <p:nvPr/>
        </p:nvGrpSpPr>
        <p:grpSpPr>
          <a:xfrm>
            <a:off x="3808226" y="3535140"/>
            <a:ext cx="1495200" cy="1143796"/>
            <a:chOff x="3808226" y="3535140"/>
            <a:chExt cx="1495200" cy="1143796"/>
          </a:xfrm>
        </p:grpSpPr>
        <p:cxnSp>
          <p:nvCxnSpPr>
            <p:cNvPr id="678" name="Google Shape;678;p36"/>
            <p:cNvCxnSpPr/>
            <p:nvPr/>
          </p:nvCxnSpPr>
          <p:spPr>
            <a:xfrm rot="10800000">
              <a:off x="4556399" y="3535140"/>
              <a:ext cx="0" cy="460500"/>
            </a:xfrm>
            <a:prstGeom prst="straightConnector1">
              <a:avLst/>
            </a:prstGeom>
            <a:noFill/>
            <a:ln cap="flat" cmpd="sng" w="19050">
              <a:solidFill>
                <a:srgbClr val="307BF3"/>
              </a:solidFill>
              <a:prstDash val="solid"/>
              <a:round/>
              <a:headEnd len="med" w="med" type="oval"/>
              <a:tailEnd len="sm" w="sm" type="none"/>
            </a:ln>
          </p:spPr>
        </p:cxnSp>
        <p:sp>
          <p:nvSpPr>
            <p:cNvPr id="679" name="Google Shape;679;p36"/>
            <p:cNvSpPr txBox="1"/>
            <p:nvPr/>
          </p:nvSpPr>
          <p:spPr>
            <a:xfrm>
              <a:off x="3808226" y="4009336"/>
              <a:ext cx="1495200" cy="66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latin typeface="Roboto"/>
                  <a:ea typeface="Roboto"/>
                  <a:cs typeface="Roboto"/>
                  <a:sym typeface="Roboto"/>
                </a:rPr>
                <a:t>MEASURE</a:t>
              </a:r>
              <a:endParaRPr b="1" sz="18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8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680" name="Google Shape;680;p36"/>
          <p:cNvSpPr txBox="1"/>
          <p:nvPr/>
        </p:nvSpPr>
        <p:spPr>
          <a:xfrm>
            <a:off x="3845784" y="2056460"/>
            <a:ext cx="1443600" cy="80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B-M-L LOOP</a:t>
            </a:r>
            <a:endParaRPr sz="1200"/>
          </a:p>
        </p:txBody>
      </p:sp>
      <p:sp>
        <p:nvSpPr>
          <p:cNvPr id="681" name="Google Shape;681;p36"/>
          <p:cNvSpPr/>
          <p:nvPr/>
        </p:nvSpPr>
        <p:spPr>
          <a:xfrm rot="1800047">
            <a:off x="3219843" y="1086434"/>
            <a:ext cx="2690936" cy="2690936"/>
          </a:xfrm>
          <a:prstGeom prst="blockArc">
            <a:avLst>
              <a:gd fmla="val 14414370" name="adj1"/>
              <a:gd fmla="val 694" name="adj2"/>
              <a:gd fmla="val 9562" name="adj3"/>
            </a:avLst>
          </a:prstGeom>
          <a:solidFill>
            <a:srgbClr val="0944A1"/>
          </a:solidFill>
          <a:ln>
            <a:noFill/>
          </a:ln>
          <a:effectLst>
            <a:outerShdw blurRad="71438" rotWithShape="0" algn="bl" dir="5400000" dist="9525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2" name="Google Shape;682;p36"/>
          <p:cNvSpPr/>
          <p:nvPr/>
        </p:nvSpPr>
        <p:spPr>
          <a:xfrm flipH="1" rot="-1800047">
            <a:off x="3221956" y="1086434"/>
            <a:ext cx="2690936" cy="2690936"/>
          </a:xfrm>
          <a:prstGeom prst="blockArc">
            <a:avLst>
              <a:gd fmla="val 14348563" name="adj1"/>
              <a:gd fmla="val 21472873" name="adj2"/>
              <a:gd fmla="val 9381" name="adj3"/>
            </a:avLst>
          </a:prstGeom>
          <a:solidFill>
            <a:srgbClr val="A1C3FA"/>
          </a:solidFill>
          <a:ln>
            <a:noFill/>
          </a:ln>
          <a:effectLst>
            <a:outerShdw blurRad="71438" rotWithShape="0" algn="bl" dir="5400000" dist="9525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3" name="Google Shape;683;p36"/>
          <p:cNvSpPr/>
          <p:nvPr/>
        </p:nvSpPr>
        <p:spPr>
          <a:xfrm rot="-8100000">
            <a:off x="4382715" y="1027393"/>
            <a:ext cx="363170" cy="363170"/>
          </a:xfrm>
          <a:prstGeom prst="rtTriangle">
            <a:avLst/>
          </a:prstGeom>
          <a:solidFill>
            <a:srgbClr val="A1C3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4" name="Google Shape;684;p36"/>
          <p:cNvSpPr/>
          <p:nvPr/>
        </p:nvSpPr>
        <p:spPr>
          <a:xfrm flipH="1" rot="-9000757">
            <a:off x="3220953" y="1084808"/>
            <a:ext cx="2690226" cy="2690226"/>
          </a:xfrm>
          <a:prstGeom prst="blockArc">
            <a:avLst>
              <a:gd fmla="val 14316164" name="adj1"/>
              <a:gd fmla="val 21502663" name="adj2"/>
              <a:gd fmla="val 9415" name="adj3"/>
            </a:avLst>
          </a:prstGeom>
          <a:solidFill>
            <a:srgbClr val="307BF3"/>
          </a:solidFill>
          <a:ln>
            <a:noFill/>
          </a:ln>
          <a:effectLst>
            <a:outerShdw blurRad="71438" rotWithShape="0" algn="bl" dir="5400000" dist="9525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5" name="Google Shape;685;p36"/>
          <p:cNvSpPr/>
          <p:nvPr/>
        </p:nvSpPr>
        <p:spPr>
          <a:xfrm rot="-1027861">
            <a:off x="5485874" y="2849832"/>
            <a:ext cx="312672" cy="312672"/>
          </a:xfrm>
          <a:prstGeom prst="rtTriangle">
            <a:avLst/>
          </a:prstGeom>
          <a:solidFill>
            <a:srgbClr val="0944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6" name="Google Shape;686;p36"/>
          <p:cNvSpPr/>
          <p:nvPr/>
        </p:nvSpPr>
        <p:spPr>
          <a:xfrm rot="6359841">
            <a:off x="3315801" y="2847762"/>
            <a:ext cx="363580" cy="363580"/>
          </a:xfrm>
          <a:prstGeom prst="rtTriangle">
            <a:avLst/>
          </a:prstGeom>
          <a:solidFill>
            <a:srgbClr val="307B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7" name="Google Shape;687;p36"/>
          <p:cNvSpPr txBox="1"/>
          <p:nvPr/>
        </p:nvSpPr>
        <p:spPr>
          <a:xfrm>
            <a:off x="5733500" y="2993025"/>
            <a:ext cx="1443600" cy="4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Source Sans Pro"/>
                <a:ea typeface="Source Sans Pro"/>
                <a:cs typeface="Source Sans Pro"/>
                <a:sym typeface="Source Sans Pro"/>
              </a:rPr>
              <a:t>PRODUCT</a:t>
            </a:r>
            <a:endParaRPr b="1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88" name="Google Shape;688;p36"/>
          <p:cNvSpPr txBox="1"/>
          <p:nvPr/>
        </p:nvSpPr>
        <p:spPr>
          <a:xfrm>
            <a:off x="2699525" y="2993025"/>
            <a:ext cx="1082100" cy="3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Source Sans Pro"/>
                <a:ea typeface="Source Sans Pro"/>
                <a:cs typeface="Source Sans Pro"/>
                <a:sym typeface="Source Sans Pro"/>
              </a:rPr>
              <a:t>DATA</a:t>
            </a:r>
            <a:endParaRPr b="1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89" name="Google Shape;689;p36"/>
          <p:cNvSpPr txBox="1"/>
          <p:nvPr/>
        </p:nvSpPr>
        <p:spPr>
          <a:xfrm>
            <a:off x="3629225" y="508600"/>
            <a:ext cx="1819200" cy="4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              </a:t>
            </a:r>
            <a:r>
              <a:rPr lang="en" sz="2400">
                <a:latin typeface="Source Sans Pro"/>
                <a:ea typeface="Source Sans Pro"/>
                <a:cs typeface="Source Sans Pro"/>
                <a:sym typeface="Source Sans Pro"/>
              </a:rPr>
              <a:t>  </a:t>
            </a:r>
            <a:r>
              <a:rPr b="1" lang="en" sz="2400">
                <a:latin typeface="Source Sans Pro"/>
                <a:ea typeface="Source Sans Pro"/>
                <a:cs typeface="Source Sans Pro"/>
                <a:sym typeface="Source Sans Pro"/>
              </a:rPr>
              <a:t>IDEA</a:t>
            </a:r>
            <a:endParaRPr b="1" sz="24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p37"/>
          <p:cNvSpPr txBox="1"/>
          <p:nvPr>
            <p:ph type="ctrTitle"/>
          </p:nvPr>
        </p:nvSpPr>
        <p:spPr>
          <a:xfrm>
            <a:off x="4573275" y="2724700"/>
            <a:ext cx="42450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"/>
                <a:ea typeface="Barlow"/>
                <a:cs typeface="Barlow"/>
                <a:sym typeface="Barlow"/>
              </a:rPr>
              <a:t>R</a:t>
            </a:r>
            <a:r>
              <a:rPr lang="en" sz="2400">
                <a:latin typeface="Barlow"/>
                <a:ea typeface="Barlow"/>
                <a:cs typeface="Barlow"/>
                <a:sym typeface="Barlow"/>
              </a:rPr>
              <a:t>esearch</a:t>
            </a:r>
            <a:r>
              <a:rPr lang="en"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">
                <a:latin typeface="Barlow"/>
                <a:ea typeface="Barlow"/>
                <a:cs typeface="Barlow"/>
                <a:sym typeface="Barlow"/>
              </a:rPr>
              <a:t>B</a:t>
            </a:r>
            <a:r>
              <a:rPr lang="en" sz="2400">
                <a:latin typeface="Barlow"/>
                <a:ea typeface="Barlow"/>
                <a:cs typeface="Barlow"/>
                <a:sym typeface="Barlow"/>
              </a:rPr>
              <a:t>uild</a:t>
            </a:r>
            <a:r>
              <a:rPr lang="en"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">
                <a:latin typeface="Barlow"/>
                <a:ea typeface="Barlow"/>
                <a:cs typeface="Barlow"/>
                <a:sym typeface="Barlow"/>
              </a:rPr>
              <a:t>P</a:t>
            </a:r>
            <a:r>
              <a:rPr lang="en" sz="2400">
                <a:latin typeface="Barlow"/>
                <a:ea typeface="Barlow"/>
                <a:cs typeface="Barlow"/>
                <a:sym typeface="Barlow"/>
              </a:rPr>
              <a:t>lan</a:t>
            </a:r>
            <a:endParaRPr sz="2400"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695" name="Google Shape;695;p37"/>
          <p:cNvSpPr txBox="1"/>
          <p:nvPr/>
        </p:nvSpPr>
        <p:spPr>
          <a:xfrm>
            <a:off x="4350400" y="4023825"/>
            <a:ext cx="41055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Journey from Idea to Startup</a:t>
            </a:r>
            <a:endParaRPr sz="24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38"/>
          <p:cNvSpPr txBox="1"/>
          <p:nvPr>
            <p:ph type="title"/>
          </p:nvPr>
        </p:nvSpPr>
        <p:spPr>
          <a:xfrm>
            <a:off x="522475" y="587700"/>
            <a:ext cx="6848400" cy="71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            </a:t>
            </a:r>
            <a:r>
              <a:rPr lang="en" sz="3000"/>
              <a:t> THREE TRACKS OF WORKSHOP</a:t>
            </a:r>
            <a:endParaRPr sz="3000"/>
          </a:p>
        </p:txBody>
      </p:sp>
      <p:sp>
        <p:nvSpPr>
          <p:cNvPr id="701" name="Google Shape;701;p38"/>
          <p:cNvSpPr txBox="1"/>
          <p:nvPr>
            <p:ph idx="1" type="body"/>
          </p:nvPr>
        </p:nvSpPr>
        <p:spPr>
          <a:xfrm>
            <a:off x="3213600" y="1506200"/>
            <a:ext cx="2664900" cy="19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SzPts val="2000"/>
              <a:buAutoNum type="arabicPeriod"/>
            </a:pPr>
            <a:r>
              <a:rPr b="1" lang="en" sz="4800"/>
              <a:t>R</a:t>
            </a:r>
            <a:r>
              <a:rPr b="1" lang="en"/>
              <a:t>ESEARCH</a:t>
            </a:r>
            <a:endParaRPr b="1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b="1" lang="en" sz="4800"/>
              <a:t>B</a:t>
            </a:r>
            <a:r>
              <a:rPr b="1" lang="en"/>
              <a:t>UILD</a:t>
            </a:r>
            <a:endParaRPr b="1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b="1" lang="en"/>
              <a:t> </a:t>
            </a:r>
            <a:r>
              <a:rPr b="1" lang="en" sz="4800"/>
              <a:t>P</a:t>
            </a:r>
            <a:r>
              <a:rPr b="1" lang="en"/>
              <a:t>LAN</a:t>
            </a:r>
            <a:endParaRPr b="1"/>
          </a:p>
        </p:txBody>
      </p:sp>
      <p:sp>
        <p:nvSpPr>
          <p:cNvPr id="702" name="Google Shape;702;p38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p39"/>
          <p:cNvSpPr txBox="1"/>
          <p:nvPr>
            <p:ph type="ctrTitle"/>
          </p:nvPr>
        </p:nvSpPr>
        <p:spPr>
          <a:xfrm>
            <a:off x="2194825" y="3433400"/>
            <a:ext cx="56103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"/>
                <a:ea typeface="Barlow"/>
                <a:cs typeface="Barlow"/>
                <a:sym typeface="Barlow"/>
              </a:rPr>
              <a:t>RESEARCH</a:t>
            </a: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708" name="Google Shape;708;p39"/>
          <p:cNvSpPr txBox="1"/>
          <p:nvPr/>
        </p:nvSpPr>
        <p:spPr>
          <a:xfrm>
            <a:off x="7872700" y="3090775"/>
            <a:ext cx="1201200" cy="16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>
                <a:solidFill>
                  <a:srgbClr val="00A7C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</a:t>
            </a:r>
            <a:endParaRPr sz="12000">
              <a:solidFill>
                <a:srgbClr val="00A7C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40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14" name="Google Shape;714;p40"/>
          <p:cNvSpPr/>
          <p:nvPr/>
        </p:nvSpPr>
        <p:spPr>
          <a:xfrm>
            <a:off x="3659286" y="1355530"/>
            <a:ext cx="1825500" cy="525300"/>
          </a:xfrm>
          <a:prstGeom prst="rect">
            <a:avLst/>
          </a:prstGeom>
          <a:solidFill>
            <a:srgbClr val="0944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RESEARCH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715" name="Google Shape;715;p40"/>
          <p:cNvSpPr/>
          <p:nvPr/>
        </p:nvSpPr>
        <p:spPr>
          <a:xfrm>
            <a:off x="1652938" y="2347302"/>
            <a:ext cx="1825500" cy="525300"/>
          </a:xfrm>
          <a:prstGeom prst="rect">
            <a:avLst/>
          </a:prstGeom>
          <a:solidFill>
            <a:srgbClr val="0D5DD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PRODUCT RESEARCH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16" name="Google Shape;716;p40"/>
          <p:cNvSpPr/>
          <p:nvPr/>
        </p:nvSpPr>
        <p:spPr>
          <a:xfrm>
            <a:off x="5665522" y="2347302"/>
            <a:ext cx="1825500" cy="525300"/>
          </a:xfrm>
          <a:prstGeom prst="rect">
            <a:avLst/>
          </a:prstGeom>
          <a:solidFill>
            <a:srgbClr val="0D5DD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MARKET RESEARCH</a:t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717" name="Google Shape;717;p40"/>
          <p:cNvCxnSpPr>
            <a:stCxn id="714" idx="2"/>
            <a:endCxn id="716" idx="0"/>
          </p:cNvCxnSpPr>
          <p:nvPr/>
        </p:nvCxnSpPr>
        <p:spPr>
          <a:xfrm flipH="1" rot="-5400000">
            <a:off x="5341836" y="1111030"/>
            <a:ext cx="466500" cy="2006100"/>
          </a:xfrm>
          <a:prstGeom prst="bentConnector3">
            <a:avLst>
              <a:gd fmla="val 49997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18" name="Google Shape;718;p40"/>
          <p:cNvCxnSpPr>
            <a:stCxn id="715" idx="0"/>
            <a:endCxn id="714" idx="2"/>
          </p:cNvCxnSpPr>
          <p:nvPr/>
        </p:nvCxnSpPr>
        <p:spPr>
          <a:xfrm rot="-5400000">
            <a:off x="3335638" y="1110852"/>
            <a:ext cx="466500" cy="2006400"/>
          </a:xfrm>
          <a:prstGeom prst="bentConnector3">
            <a:avLst>
              <a:gd fmla="val 49997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41"/>
          <p:cNvSpPr txBox="1"/>
          <p:nvPr>
            <p:ph idx="4294967295" type="ctrTitle"/>
          </p:nvPr>
        </p:nvSpPr>
        <p:spPr>
          <a:xfrm>
            <a:off x="81275" y="1202350"/>
            <a:ext cx="90243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0"/>
              <a:t>      </a:t>
            </a:r>
            <a:r>
              <a:rPr lang="en" sz="6000"/>
              <a:t>PRODUCT</a:t>
            </a:r>
            <a:r>
              <a:rPr lang="en" sz="6000"/>
              <a:t> RESEARCH</a:t>
            </a:r>
            <a:endParaRPr sz="6000"/>
          </a:p>
        </p:txBody>
      </p:sp>
      <p:sp>
        <p:nvSpPr>
          <p:cNvPr id="724" name="Google Shape;724;p41"/>
          <p:cNvSpPr txBox="1"/>
          <p:nvPr>
            <p:ph idx="4294967295" type="subTitle"/>
          </p:nvPr>
        </p:nvSpPr>
        <p:spPr>
          <a:xfrm>
            <a:off x="2327025" y="2495675"/>
            <a:ext cx="48048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800"/>
              <a:t>Phase of Product Development!!</a:t>
            </a:r>
            <a:endParaRPr b="1" sz="1800"/>
          </a:p>
        </p:txBody>
      </p:sp>
      <p:sp>
        <p:nvSpPr>
          <p:cNvPr id="725" name="Google Shape;725;p41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15"/>
          <p:cNvSpPr txBox="1"/>
          <p:nvPr>
            <p:ph idx="1" type="body"/>
          </p:nvPr>
        </p:nvSpPr>
        <p:spPr>
          <a:xfrm>
            <a:off x="1519975" y="1568450"/>
            <a:ext cx="6104100" cy="182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It’s Not About Ideas It’s About Making Ideas Happen</a:t>
            </a:r>
            <a:endParaRPr/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-SCOTT BELSKY </a:t>
            </a:r>
            <a:endParaRPr/>
          </a:p>
        </p:txBody>
      </p:sp>
      <p:sp>
        <p:nvSpPr>
          <p:cNvPr id="479" name="Google Shape;479;p15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42"/>
          <p:cNvSpPr txBox="1"/>
          <p:nvPr>
            <p:ph type="title"/>
          </p:nvPr>
        </p:nvSpPr>
        <p:spPr>
          <a:xfrm>
            <a:off x="1073700" y="406400"/>
            <a:ext cx="6996600" cy="71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PRODUCT RESEARCH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(Key points to be kept in Mind)</a:t>
            </a:r>
            <a:endParaRPr/>
          </a:p>
        </p:txBody>
      </p:sp>
      <p:sp>
        <p:nvSpPr>
          <p:cNvPr id="731" name="Google Shape;731;p42"/>
          <p:cNvSpPr txBox="1"/>
          <p:nvPr>
            <p:ph idx="1" type="body"/>
          </p:nvPr>
        </p:nvSpPr>
        <p:spPr>
          <a:xfrm>
            <a:off x="1073700" y="1379450"/>
            <a:ext cx="6996600" cy="285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Need to know purpose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Question to its existence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Customer targeting segment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Question its technical </a:t>
            </a:r>
            <a:r>
              <a:rPr lang="en"/>
              <a:t>feasibility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Potential market size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What effect  will it have on the market for your existing products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Who are your competitors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2" name="Google Shape;732;p42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43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38" name="Google Shape;738;p43"/>
          <p:cNvSpPr txBox="1"/>
          <p:nvPr/>
        </p:nvSpPr>
        <p:spPr>
          <a:xfrm>
            <a:off x="1521000" y="1103000"/>
            <a:ext cx="6432300" cy="24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3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"The aim of marketing is to know and understand the customer so well, the product or service sells itself." </a:t>
            </a:r>
            <a:endParaRPr b="1" i="1" sz="30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3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- Peter Drucker</a:t>
            </a:r>
            <a:endParaRPr i="1" sz="30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44"/>
          <p:cNvSpPr txBox="1"/>
          <p:nvPr>
            <p:ph idx="4294967295" type="ctrTitle"/>
          </p:nvPr>
        </p:nvSpPr>
        <p:spPr>
          <a:xfrm>
            <a:off x="81275" y="1202350"/>
            <a:ext cx="90243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0"/>
              <a:t>      </a:t>
            </a:r>
            <a:r>
              <a:rPr lang="en" sz="6000"/>
              <a:t>MARKET RESEARCH</a:t>
            </a:r>
            <a:endParaRPr sz="6000"/>
          </a:p>
        </p:txBody>
      </p:sp>
      <p:sp>
        <p:nvSpPr>
          <p:cNvPr id="744" name="Google Shape;744;p44"/>
          <p:cNvSpPr txBox="1"/>
          <p:nvPr>
            <p:ph idx="4294967295" type="subTitle"/>
          </p:nvPr>
        </p:nvSpPr>
        <p:spPr>
          <a:xfrm>
            <a:off x="2327025" y="2495675"/>
            <a:ext cx="48048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800"/>
              <a:t> Phase of capturing the market!!</a:t>
            </a:r>
            <a:endParaRPr b="1" sz="1800"/>
          </a:p>
        </p:txBody>
      </p:sp>
      <p:sp>
        <p:nvSpPr>
          <p:cNvPr id="745" name="Google Shape;745;p44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45"/>
          <p:cNvSpPr txBox="1"/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TOPICS TO BE COVERED</a:t>
            </a:r>
            <a:endParaRPr/>
          </a:p>
        </p:txBody>
      </p:sp>
      <p:sp>
        <p:nvSpPr>
          <p:cNvPr id="751" name="Google Shape;751;p45"/>
          <p:cNvSpPr txBox="1"/>
          <p:nvPr>
            <p:ph idx="1" type="body"/>
          </p:nvPr>
        </p:nvSpPr>
        <p:spPr>
          <a:xfrm>
            <a:off x="1075850" y="1540175"/>
            <a:ext cx="6996600" cy="19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What is Market Research?</a:t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Need For Market Research?</a:t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Techniques for Market Research?</a:t>
            </a:r>
            <a:endParaRPr b="1"/>
          </a:p>
        </p:txBody>
      </p:sp>
      <p:sp>
        <p:nvSpPr>
          <p:cNvPr id="752" name="Google Shape;752;p45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p46"/>
          <p:cNvSpPr txBox="1"/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MARKET RESEARCH?</a:t>
            </a:r>
            <a:endParaRPr/>
          </a:p>
        </p:txBody>
      </p:sp>
      <p:sp>
        <p:nvSpPr>
          <p:cNvPr id="758" name="Google Shape;758;p46"/>
          <p:cNvSpPr txBox="1"/>
          <p:nvPr>
            <p:ph idx="1" type="body"/>
          </p:nvPr>
        </p:nvSpPr>
        <p:spPr>
          <a:xfrm>
            <a:off x="1075850" y="1540175"/>
            <a:ext cx="6996600" cy="19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>
                <a:latin typeface="Barlow"/>
                <a:ea typeface="Barlow"/>
                <a:cs typeface="Barlow"/>
                <a:sym typeface="Barlow"/>
              </a:rPr>
              <a:t>Market research provides important information which helps to identify and analyze the needs of the market, the market size and the competition.</a:t>
            </a:r>
            <a:endParaRPr b="1"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759" name="Google Shape;759;p46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p47"/>
          <p:cNvSpPr txBox="1"/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is it Required?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5" name="Google Shape;765;p47"/>
          <p:cNvSpPr txBox="1"/>
          <p:nvPr>
            <p:ph idx="1" type="body"/>
          </p:nvPr>
        </p:nvSpPr>
        <p:spPr>
          <a:xfrm>
            <a:off x="1075850" y="1540175"/>
            <a:ext cx="6996600" cy="19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>
                <a:latin typeface="Barlow"/>
                <a:ea typeface="Barlow"/>
                <a:cs typeface="Barlow"/>
                <a:sym typeface="Barlow"/>
              </a:rPr>
              <a:t>Market research provides detailed insights into the competitors, understand customers' pain points &amp; preferences, latest market trends, consumer buying patterns, economic shifts, and demographics. </a:t>
            </a:r>
            <a:endParaRPr b="1"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766" name="Google Shape;766;p47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48"/>
          <p:cNvSpPr txBox="1"/>
          <p:nvPr>
            <p:ph type="title"/>
          </p:nvPr>
        </p:nvSpPr>
        <p:spPr>
          <a:xfrm>
            <a:off x="1073700" y="1003050"/>
            <a:ext cx="6996600" cy="169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are the Techniques Of Market Research?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it can be done by startups initially?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2" name="Google Shape;772;p48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49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78" name="Google Shape;778;p49"/>
          <p:cNvCxnSpPr>
            <a:stCxn id="779" idx="2"/>
            <a:endCxn id="780" idx="0"/>
          </p:cNvCxnSpPr>
          <p:nvPr/>
        </p:nvCxnSpPr>
        <p:spPr>
          <a:xfrm flipH="1" rot="-5400000">
            <a:off x="5015188" y="297100"/>
            <a:ext cx="650400" cy="1673400"/>
          </a:xfrm>
          <a:prstGeom prst="bentConnector3">
            <a:avLst>
              <a:gd fmla="val 49999" name="adj1"/>
            </a:avLst>
          </a:prstGeom>
          <a:noFill/>
          <a:ln cap="flat" cmpd="sng" w="19050">
            <a:solidFill>
              <a:srgbClr val="C2C2C2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781" name="Google Shape;781;p49"/>
          <p:cNvCxnSpPr>
            <a:stCxn id="782" idx="0"/>
            <a:endCxn id="779" idx="2"/>
          </p:cNvCxnSpPr>
          <p:nvPr/>
        </p:nvCxnSpPr>
        <p:spPr>
          <a:xfrm rot="-5400000">
            <a:off x="3341750" y="297065"/>
            <a:ext cx="650400" cy="1673400"/>
          </a:xfrm>
          <a:prstGeom prst="bentConnector3">
            <a:avLst>
              <a:gd fmla="val 49999" name="adj1"/>
            </a:avLst>
          </a:prstGeom>
          <a:noFill/>
          <a:ln cap="flat" cmpd="sng" w="19050">
            <a:solidFill>
              <a:srgbClr val="C2C2C2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779" name="Google Shape;779;p49"/>
          <p:cNvSpPr txBox="1"/>
          <p:nvPr/>
        </p:nvSpPr>
        <p:spPr>
          <a:xfrm>
            <a:off x="3775588" y="441100"/>
            <a:ext cx="1456200" cy="367500"/>
          </a:xfrm>
          <a:prstGeom prst="rect">
            <a:avLst/>
          </a:prstGeom>
          <a:noFill/>
          <a:ln cap="flat" cmpd="sng" w="19050">
            <a:solidFill>
              <a:srgbClr val="0D5DD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A72A1E"/>
                </a:solidFill>
                <a:latin typeface="Montserrat"/>
                <a:ea typeface="Montserrat"/>
                <a:cs typeface="Montserrat"/>
                <a:sym typeface="Montserrat"/>
              </a:rPr>
              <a:t>MARKET RESEARCH</a:t>
            </a:r>
            <a:endParaRPr b="1">
              <a:solidFill>
                <a:srgbClr val="A72A1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82" name="Google Shape;782;p49"/>
          <p:cNvSpPr txBox="1"/>
          <p:nvPr/>
        </p:nvSpPr>
        <p:spPr>
          <a:xfrm>
            <a:off x="2103350" y="1458965"/>
            <a:ext cx="1453800" cy="367500"/>
          </a:xfrm>
          <a:prstGeom prst="rect">
            <a:avLst/>
          </a:prstGeom>
          <a:noFill/>
          <a:ln cap="flat" cmpd="sng" w="19050">
            <a:solidFill>
              <a:srgbClr val="3468B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A72A1E"/>
                </a:solidFill>
                <a:latin typeface="Montserrat"/>
                <a:ea typeface="Montserrat"/>
                <a:cs typeface="Montserrat"/>
                <a:sym typeface="Montserrat"/>
              </a:rPr>
              <a:t>PRIMARY</a:t>
            </a:r>
            <a:endParaRPr b="1">
              <a:solidFill>
                <a:srgbClr val="A72A1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80" name="Google Shape;780;p49"/>
          <p:cNvSpPr txBox="1"/>
          <p:nvPr/>
        </p:nvSpPr>
        <p:spPr>
          <a:xfrm>
            <a:off x="5450094" y="1458965"/>
            <a:ext cx="1453800" cy="367500"/>
          </a:xfrm>
          <a:prstGeom prst="rect">
            <a:avLst/>
          </a:prstGeom>
          <a:noFill/>
          <a:ln cap="flat" cmpd="sng" w="19050">
            <a:solidFill>
              <a:srgbClr val="3468B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A72A1E"/>
                </a:solidFill>
                <a:latin typeface="Montserrat"/>
                <a:ea typeface="Montserrat"/>
                <a:cs typeface="Montserrat"/>
                <a:sym typeface="Montserrat"/>
              </a:rPr>
              <a:t>SECONDARY</a:t>
            </a:r>
            <a:endParaRPr b="1">
              <a:solidFill>
                <a:srgbClr val="A72A1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783" name="Google Shape;783;p49"/>
          <p:cNvCxnSpPr>
            <a:stCxn id="784" idx="2"/>
            <a:endCxn id="785" idx="0"/>
          </p:cNvCxnSpPr>
          <p:nvPr/>
        </p:nvCxnSpPr>
        <p:spPr>
          <a:xfrm>
            <a:off x="2801550" y="2354900"/>
            <a:ext cx="845400" cy="685800"/>
          </a:xfrm>
          <a:prstGeom prst="bentConnector2">
            <a:avLst/>
          </a:prstGeom>
          <a:noFill/>
          <a:ln cap="flat" cmpd="sng" w="19050">
            <a:solidFill>
              <a:srgbClr val="C2C2C2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786" name="Google Shape;786;p49"/>
          <p:cNvCxnSpPr>
            <a:stCxn id="787" idx="0"/>
            <a:endCxn id="784" idx="2"/>
          </p:cNvCxnSpPr>
          <p:nvPr/>
        </p:nvCxnSpPr>
        <p:spPr>
          <a:xfrm rot="-5400000">
            <a:off x="2036250" y="2275100"/>
            <a:ext cx="685800" cy="845400"/>
          </a:xfrm>
          <a:prstGeom prst="bentConnector2">
            <a:avLst/>
          </a:prstGeom>
          <a:noFill/>
          <a:ln cap="flat" cmpd="sng" w="19050">
            <a:solidFill>
              <a:srgbClr val="C2C2C2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785" name="Google Shape;785;p49"/>
          <p:cNvSpPr txBox="1"/>
          <p:nvPr/>
        </p:nvSpPr>
        <p:spPr>
          <a:xfrm>
            <a:off x="2877900" y="3040700"/>
            <a:ext cx="1538100" cy="366300"/>
          </a:xfrm>
          <a:prstGeom prst="rect">
            <a:avLst/>
          </a:prstGeom>
          <a:noFill/>
          <a:ln cap="flat" cmpd="sng" w="19050">
            <a:solidFill>
              <a:srgbClr val="3468B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rPr>
              <a:t>Quantitative</a:t>
            </a:r>
            <a:endParaRPr b="1" sz="1000">
              <a:solidFill>
                <a:srgbClr val="A72A1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7" name="Google Shape;787;p49"/>
          <p:cNvSpPr txBox="1"/>
          <p:nvPr/>
        </p:nvSpPr>
        <p:spPr>
          <a:xfrm>
            <a:off x="1187400" y="3040700"/>
            <a:ext cx="1538100" cy="366300"/>
          </a:xfrm>
          <a:prstGeom prst="rect">
            <a:avLst/>
          </a:prstGeom>
          <a:noFill/>
          <a:ln cap="flat" cmpd="sng" w="19050">
            <a:solidFill>
              <a:srgbClr val="3468B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rPr>
              <a:t>Qualitative</a:t>
            </a:r>
            <a:endParaRPr b="1" sz="1000">
              <a:solidFill>
                <a:srgbClr val="A72A1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788" name="Google Shape;788;p49"/>
          <p:cNvCxnSpPr>
            <a:stCxn id="782" idx="2"/>
          </p:cNvCxnSpPr>
          <p:nvPr/>
        </p:nvCxnSpPr>
        <p:spPr>
          <a:xfrm>
            <a:off x="2830250" y="1826465"/>
            <a:ext cx="3900" cy="571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p50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94" name="Google Shape;794;p50"/>
          <p:cNvSpPr txBox="1"/>
          <p:nvPr/>
        </p:nvSpPr>
        <p:spPr>
          <a:xfrm>
            <a:off x="1359425" y="1846750"/>
            <a:ext cx="2770200" cy="22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Barlow"/>
              <a:buAutoNum type="arabicPeriod"/>
            </a:pPr>
            <a:r>
              <a:rPr lang="en" sz="2000">
                <a:latin typeface="Barlow"/>
                <a:ea typeface="Barlow"/>
                <a:cs typeface="Barlow"/>
                <a:sym typeface="Barlow"/>
              </a:rPr>
              <a:t>Surveys</a:t>
            </a:r>
            <a:endParaRPr sz="2000">
              <a:latin typeface="Barlow"/>
              <a:ea typeface="Barlow"/>
              <a:cs typeface="Barlow"/>
              <a:sym typeface="Barlow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Barlow"/>
              <a:buAutoNum type="arabicPeriod"/>
            </a:pPr>
            <a:r>
              <a:rPr lang="en" sz="2000">
                <a:latin typeface="Barlow"/>
                <a:ea typeface="Barlow"/>
                <a:cs typeface="Barlow"/>
                <a:sym typeface="Barlow"/>
              </a:rPr>
              <a:t>Questionnaire</a:t>
            </a:r>
            <a:endParaRPr sz="2000">
              <a:latin typeface="Barlow"/>
              <a:ea typeface="Barlow"/>
              <a:cs typeface="Barlow"/>
              <a:sym typeface="Barlow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Barlow"/>
              <a:buAutoNum type="arabicPeriod"/>
            </a:pPr>
            <a:r>
              <a:rPr lang="en" sz="2000">
                <a:latin typeface="Barlow"/>
                <a:ea typeface="Barlow"/>
                <a:cs typeface="Barlow"/>
                <a:sym typeface="Barlow"/>
              </a:rPr>
              <a:t>Phone/one-to-one conversion</a:t>
            </a:r>
            <a:endParaRPr sz="2000"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795" name="Google Shape;795;p50"/>
          <p:cNvSpPr txBox="1"/>
          <p:nvPr/>
        </p:nvSpPr>
        <p:spPr>
          <a:xfrm>
            <a:off x="5399200" y="1870900"/>
            <a:ext cx="2731500" cy="23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Barlow"/>
              <a:buAutoNum type="arabicPeriod"/>
            </a:pPr>
            <a:r>
              <a:rPr lang="en" sz="2000">
                <a:latin typeface="Barlow"/>
                <a:ea typeface="Barlow"/>
                <a:cs typeface="Barlow"/>
                <a:sym typeface="Barlow"/>
              </a:rPr>
              <a:t>Focus Groups</a:t>
            </a:r>
            <a:endParaRPr sz="2000">
              <a:latin typeface="Barlow"/>
              <a:ea typeface="Barlow"/>
              <a:cs typeface="Barlow"/>
              <a:sym typeface="Barlow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Barlow"/>
              <a:buAutoNum type="arabicPeriod"/>
            </a:pPr>
            <a:r>
              <a:rPr lang="en" sz="2000">
                <a:latin typeface="Barlow"/>
                <a:ea typeface="Barlow"/>
                <a:cs typeface="Barlow"/>
                <a:sym typeface="Barlow"/>
              </a:rPr>
              <a:t>In-Depth Interviews</a:t>
            </a:r>
            <a:endParaRPr sz="2000">
              <a:latin typeface="Barlow"/>
              <a:ea typeface="Barlow"/>
              <a:cs typeface="Barlow"/>
              <a:sym typeface="Barlow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Barlow"/>
              <a:buAutoNum type="arabicPeriod"/>
            </a:pPr>
            <a:r>
              <a:rPr lang="en" sz="2000">
                <a:latin typeface="Barlow"/>
                <a:ea typeface="Barlow"/>
                <a:cs typeface="Barlow"/>
                <a:sym typeface="Barlow"/>
              </a:rPr>
              <a:t>Observation</a:t>
            </a:r>
            <a:endParaRPr sz="2000"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796" name="Google Shape;796;p50"/>
          <p:cNvSpPr txBox="1"/>
          <p:nvPr/>
        </p:nvSpPr>
        <p:spPr>
          <a:xfrm>
            <a:off x="1346600" y="1025975"/>
            <a:ext cx="2770200" cy="5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CEF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Q</a:t>
            </a:r>
            <a:r>
              <a:rPr lang="en" sz="2400">
                <a:solidFill>
                  <a:srgbClr val="00CEF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uantitative</a:t>
            </a:r>
            <a:endParaRPr sz="2400">
              <a:solidFill>
                <a:srgbClr val="00CEF6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797" name="Google Shape;797;p50"/>
          <p:cNvSpPr txBox="1"/>
          <p:nvPr/>
        </p:nvSpPr>
        <p:spPr>
          <a:xfrm>
            <a:off x="5421850" y="962525"/>
            <a:ext cx="2731500" cy="5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CEF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Qualitative </a:t>
            </a:r>
            <a:endParaRPr sz="2400">
              <a:solidFill>
                <a:srgbClr val="00CEF6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798" name="Google Shape;798;p50"/>
          <p:cNvSpPr txBox="1"/>
          <p:nvPr/>
        </p:nvSpPr>
        <p:spPr>
          <a:xfrm>
            <a:off x="1346600" y="282150"/>
            <a:ext cx="5925000" cy="74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00CEF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Primary Market Research Techniques</a:t>
            </a:r>
            <a:endParaRPr b="1" sz="2700">
              <a:solidFill>
                <a:srgbClr val="00CEF6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p51"/>
          <p:cNvSpPr txBox="1"/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SECONDARY RESEARCH</a:t>
            </a:r>
            <a:endParaRPr/>
          </a:p>
        </p:txBody>
      </p:sp>
      <p:sp>
        <p:nvSpPr>
          <p:cNvPr id="804" name="Google Shape;804;p51"/>
          <p:cNvSpPr txBox="1"/>
          <p:nvPr>
            <p:ph idx="1" type="body"/>
          </p:nvPr>
        </p:nvSpPr>
        <p:spPr>
          <a:xfrm>
            <a:off x="1047750" y="1501700"/>
            <a:ext cx="6996600" cy="19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SzPts val="2000"/>
              <a:buAutoNum type="arabicPeriod"/>
            </a:pPr>
            <a:r>
              <a:rPr lang="en"/>
              <a:t>Public Sources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/>
              <a:t>Commercial Sources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/>
              <a:t>Educational Institutions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5" name="Google Shape;805;p51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16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85" name="Google Shape;48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1700" y="417600"/>
            <a:ext cx="2095500" cy="314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6" name="Google Shape;486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83550" y="443975"/>
            <a:ext cx="2158901" cy="3090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p52"/>
          <p:cNvSpPr txBox="1"/>
          <p:nvPr>
            <p:ph type="ctrTitle"/>
          </p:nvPr>
        </p:nvSpPr>
        <p:spPr>
          <a:xfrm>
            <a:off x="1148250" y="3055625"/>
            <a:ext cx="87720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200">
                <a:solidFill>
                  <a:schemeClr val="lt1"/>
                </a:solidFill>
              </a:rPr>
              <a:t>BUILDING PROCESS</a:t>
            </a:r>
            <a:endParaRPr sz="7200">
              <a:solidFill>
                <a:schemeClr val="lt1"/>
              </a:solidFill>
            </a:endParaRPr>
          </a:p>
        </p:txBody>
      </p:sp>
      <p:sp>
        <p:nvSpPr>
          <p:cNvPr id="811" name="Google Shape;811;p52"/>
          <p:cNvSpPr txBox="1"/>
          <p:nvPr/>
        </p:nvSpPr>
        <p:spPr>
          <a:xfrm>
            <a:off x="1572200" y="4411700"/>
            <a:ext cx="62199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Time To Do Some Practical Work!! 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5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p53"/>
          <p:cNvSpPr txBox="1"/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Product Development Process</a:t>
            </a:r>
            <a:endParaRPr/>
          </a:p>
        </p:txBody>
      </p:sp>
      <p:sp>
        <p:nvSpPr>
          <p:cNvPr id="817" name="Google Shape;817;p53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18" name="Google Shape;818;p53"/>
          <p:cNvSpPr/>
          <p:nvPr/>
        </p:nvSpPr>
        <p:spPr>
          <a:xfrm>
            <a:off x="1723913" y="2251413"/>
            <a:ext cx="594300" cy="36900"/>
          </a:xfrm>
          <a:prstGeom prst="roundRect">
            <a:avLst>
              <a:gd fmla="val 50000" name="adj"/>
            </a:avLst>
          </a:prstGeom>
          <a:solidFill>
            <a:srgbClr val="A72A1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19" name="Google Shape;819;p53"/>
          <p:cNvGrpSpPr/>
          <p:nvPr/>
        </p:nvGrpSpPr>
        <p:grpSpPr>
          <a:xfrm>
            <a:off x="369672" y="1960450"/>
            <a:ext cx="1578303" cy="1897975"/>
            <a:chOff x="369672" y="1960450"/>
            <a:chExt cx="1578303" cy="1897975"/>
          </a:xfrm>
        </p:grpSpPr>
        <p:sp>
          <p:nvSpPr>
            <p:cNvPr id="820" name="Google Shape;820;p53"/>
            <p:cNvSpPr/>
            <p:nvPr/>
          </p:nvSpPr>
          <p:spPr>
            <a:xfrm>
              <a:off x="861672" y="1960450"/>
              <a:ext cx="594300" cy="594300"/>
            </a:xfrm>
            <a:prstGeom prst="ellipse">
              <a:avLst/>
            </a:prstGeom>
            <a:noFill/>
            <a:ln cap="flat" cmpd="sng" w="38100">
              <a:solidFill>
                <a:srgbClr val="A72A1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53"/>
            <p:cNvSpPr txBox="1"/>
            <p:nvPr/>
          </p:nvSpPr>
          <p:spPr>
            <a:xfrm>
              <a:off x="940422" y="2121624"/>
              <a:ext cx="436800" cy="32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 sz="800">
                  <a:solidFill>
                    <a:srgbClr val="A72A1E"/>
                  </a:solidFill>
                  <a:latin typeface="Roboto"/>
                  <a:ea typeface="Roboto"/>
                  <a:cs typeface="Roboto"/>
                  <a:sym typeface="Roboto"/>
                </a:rPr>
                <a:t>1</a:t>
              </a:r>
              <a:endParaRPr b="1" sz="80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22" name="Google Shape;822;p53"/>
            <p:cNvSpPr txBox="1"/>
            <p:nvPr/>
          </p:nvSpPr>
          <p:spPr>
            <a:xfrm>
              <a:off x="369675" y="2664225"/>
              <a:ext cx="15783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solidFill>
                    <a:srgbClr val="A72A1E"/>
                  </a:solidFill>
                  <a:latin typeface="Roboto"/>
                  <a:ea typeface="Roboto"/>
                  <a:cs typeface="Roboto"/>
                  <a:sym typeface="Roboto"/>
                </a:rPr>
                <a:t>Concept Development</a:t>
              </a:r>
              <a:endParaRPr b="1" sz="100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23" name="Google Shape;823;p53"/>
            <p:cNvSpPr txBox="1"/>
            <p:nvPr/>
          </p:nvSpPr>
          <p:spPr>
            <a:xfrm>
              <a:off x="369672" y="3121025"/>
              <a:ext cx="15783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rgbClr val="A72A1E"/>
                  </a:solidFill>
                  <a:latin typeface="Roboto"/>
                  <a:ea typeface="Roboto"/>
                  <a:cs typeface="Roboto"/>
                  <a:sym typeface="Roboto"/>
                </a:rPr>
                <a:t>IDEATION</a:t>
              </a:r>
              <a:endParaRPr sz="80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824" name="Google Shape;824;p53"/>
          <p:cNvGrpSpPr/>
          <p:nvPr/>
        </p:nvGrpSpPr>
        <p:grpSpPr>
          <a:xfrm>
            <a:off x="2114712" y="1960450"/>
            <a:ext cx="1537206" cy="1897975"/>
            <a:chOff x="2114712" y="1960450"/>
            <a:chExt cx="1537206" cy="1897975"/>
          </a:xfrm>
        </p:grpSpPr>
        <p:sp>
          <p:nvSpPr>
            <p:cNvPr id="825" name="Google Shape;825;p53"/>
            <p:cNvSpPr/>
            <p:nvPr/>
          </p:nvSpPr>
          <p:spPr>
            <a:xfrm>
              <a:off x="2586168" y="1960450"/>
              <a:ext cx="594300" cy="594300"/>
            </a:xfrm>
            <a:prstGeom prst="ellipse">
              <a:avLst/>
            </a:prstGeom>
            <a:noFill/>
            <a:ln cap="flat" cmpd="sng" w="38100">
              <a:solidFill>
                <a:srgbClr val="A72A1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53"/>
            <p:cNvSpPr txBox="1"/>
            <p:nvPr/>
          </p:nvSpPr>
          <p:spPr>
            <a:xfrm>
              <a:off x="2114712" y="2664225"/>
              <a:ext cx="15372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solidFill>
                    <a:srgbClr val="A72A1E"/>
                  </a:solidFill>
                  <a:latin typeface="Roboto"/>
                  <a:ea typeface="Roboto"/>
                  <a:cs typeface="Roboto"/>
                  <a:sym typeface="Roboto"/>
                </a:rPr>
                <a:t>System Level Design</a:t>
              </a:r>
              <a:endParaRPr b="1" sz="100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27" name="Google Shape;827;p53"/>
            <p:cNvSpPr txBox="1"/>
            <p:nvPr/>
          </p:nvSpPr>
          <p:spPr>
            <a:xfrm>
              <a:off x="2114718" y="3121025"/>
              <a:ext cx="15372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rgbClr val="A72A1E"/>
                  </a:solidFill>
                  <a:latin typeface="Roboto"/>
                  <a:ea typeface="Roboto"/>
                  <a:cs typeface="Roboto"/>
                  <a:sym typeface="Roboto"/>
                </a:rPr>
                <a:t>SOLUTION DEVELOPMENT AS WELL AS  WORKING OF SOLUTION</a:t>
              </a:r>
              <a:endParaRPr sz="80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28" name="Google Shape;828;p53"/>
            <p:cNvSpPr txBox="1"/>
            <p:nvPr/>
          </p:nvSpPr>
          <p:spPr>
            <a:xfrm>
              <a:off x="2664918" y="2121624"/>
              <a:ext cx="436800" cy="32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 sz="800">
                  <a:solidFill>
                    <a:srgbClr val="A72A1E"/>
                  </a:solidFill>
                  <a:latin typeface="Roboto"/>
                  <a:ea typeface="Roboto"/>
                  <a:cs typeface="Roboto"/>
                  <a:sym typeface="Roboto"/>
                </a:rPr>
                <a:t>   2</a:t>
              </a:r>
              <a:endParaRPr b="1" sz="80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829" name="Google Shape;829;p53"/>
          <p:cNvGrpSpPr/>
          <p:nvPr/>
        </p:nvGrpSpPr>
        <p:grpSpPr>
          <a:xfrm>
            <a:off x="3818650" y="1960450"/>
            <a:ext cx="1537202" cy="1897973"/>
            <a:chOff x="3818650" y="1960450"/>
            <a:chExt cx="1537202" cy="1897973"/>
          </a:xfrm>
        </p:grpSpPr>
        <p:sp>
          <p:nvSpPr>
            <p:cNvPr id="830" name="Google Shape;830;p53"/>
            <p:cNvSpPr/>
            <p:nvPr/>
          </p:nvSpPr>
          <p:spPr>
            <a:xfrm>
              <a:off x="4290102" y="1960450"/>
              <a:ext cx="594300" cy="594300"/>
            </a:xfrm>
            <a:prstGeom prst="ellipse">
              <a:avLst/>
            </a:prstGeom>
            <a:noFill/>
            <a:ln cap="flat" cmpd="sng" w="38100">
              <a:solidFill>
                <a:srgbClr val="99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p53"/>
            <p:cNvSpPr txBox="1"/>
            <p:nvPr/>
          </p:nvSpPr>
          <p:spPr>
            <a:xfrm>
              <a:off x="3818650" y="2664225"/>
              <a:ext cx="15372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solidFill>
                    <a:srgbClr val="990000"/>
                  </a:solidFill>
                  <a:latin typeface="Roboto"/>
                  <a:ea typeface="Roboto"/>
                  <a:cs typeface="Roboto"/>
                  <a:sym typeface="Roboto"/>
                </a:rPr>
                <a:t>Detail design</a:t>
              </a:r>
              <a:endParaRPr b="1" sz="1000">
                <a:solidFill>
                  <a:srgbClr val="99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32" name="Google Shape;832;p53"/>
            <p:cNvSpPr txBox="1"/>
            <p:nvPr/>
          </p:nvSpPr>
          <p:spPr>
            <a:xfrm>
              <a:off x="3818652" y="3121023"/>
              <a:ext cx="15372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rgbClr val="990000"/>
                  </a:solidFill>
                  <a:latin typeface="Roboto"/>
                  <a:ea typeface="Roboto"/>
                  <a:cs typeface="Roboto"/>
                  <a:sym typeface="Roboto"/>
                </a:rPr>
                <a:t>PRODUCT DESIGNING AS WELL AS BUILDING.</a:t>
              </a:r>
              <a:endParaRPr sz="800">
                <a:solidFill>
                  <a:srgbClr val="99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33" name="Google Shape;833;p53"/>
            <p:cNvSpPr txBox="1"/>
            <p:nvPr/>
          </p:nvSpPr>
          <p:spPr>
            <a:xfrm>
              <a:off x="4368852" y="2121624"/>
              <a:ext cx="436800" cy="32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 sz="800">
                  <a:solidFill>
                    <a:srgbClr val="990000"/>
                  </a:solidFill>
                  <a:latin typeface="Roboto"/>
                  <a:ea typeface="Roboto"/>
                  <a:cs typeface="Roboto"/>
                  <a:sym typeface="Roboto"/>
                </a:rPr>
                <a:t>3</a:t>
              </a:r>
              <a:endParaRPr b="1" sz="800">
                <a:solidFill>
                  <a:srgbClr val="99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834" name="Google Shape;834;p53"/>
          <p:cNvGrpSpPr/>
          <p:nvPr/>
        </p:nvGrpSpPr>
        <p:grpSpPr>
          <a:xfrm>
            <a:off x="5527887" y="1960450"/>
            <a:ext cx="1537203" cy="1897975"/>
            <a:chOff x="5527887" y="1960450"/>
            <a:chExt cx="1537203" cy="1897975"/>
          </a:xfrm>
        </p:grpSpPr>
        <p:sp>
          <p:nvSpPr>
            <p:cNvPr id="835" name="Google Shape;835;p53"/>
            <p:cNvSpPr/>
            <p:nvPr/>
          </p:nvSpPr>
          <p:spPr>
            <a:xfrm>
              <a:off x="5999340" y="1960450"/>
              <a:ext cx="594300" cy="594300"/>
            </a:xfrm>
            <a:prstGeom prst="ellipse">
              <a:avLst/>
            </a:prstGeom>
            <a:noFill/>
            <a:ln cap="flat" cmpd="sng" w="38100">
              <a:solidFill>
                <a:srgbClr val="99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53"/>
            <p:cNvSpPr txBox="1"/>
            <p:nvPr/>
          </p:nvSpPr>
          <p:spPr>
            <a:xfrm>
              <a:off x="5527887" y="2664225"/>
              <a:ext cx="15372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solidFill>
                    <a:srgbClr val="990000"/>
                  </a:solidFill>
                  <a:latin typeface="Roboto"/>
                  <a:ea typeface="Roboto"/>
                  <a:cs typeface="Roboto"/>
                  <a:sym typeface="Roboto"/>
                </a:rPr>
                <a:t>Testing &amp; Refinement</a:t>
              </a:r>
              <a:endParaRPr b="1" sz="1000">
                <a:solidFill>
                  <a:srgbClr val="99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37" name="Google Shape;837;p53"/>
            <p:cNvSpPr txBox="1"/>
            <p:nvPr/>
          </p:nvSpPr>
          <p:spPr>
            <a:xfrm>
              <a:off x="5527890" y="3121025"/>
              <a:ext cx="15372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rgbClr val="990000"/>
                  </a:solidFill>
                  <a:latin typeface="Roboto"/>
                  <a:ea typeface="Roboto"/>
                  <a:cs typeface="Roboto"/>
                  <a:sym typeface="Roboto"/>
                </a:rPr>
                <a:t>    PRODUCT </a:t>
              </a:r>
              <a:r>
                <a:rPr lang="en" sz="800">
                  <a:solidFill>
                    <a:srgbClr val="990000"/>
                  </a:solidFill>
                  <a:latin typeface="Roboto"/>
                  <a:ea typeface="Roboto"/>
                  <a:cs typeface="Roboto"/>
                  <a:sym typeface="Roboto"/>
                </a:rPr>
                <a:t>ASSESSMENT</a:t>
              </a:r>
              <a:endParaRPr sz="800">
                <a:solidFill>
                  <a:srgbClr val="99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38" name="Google Shape;838;p53"/>
            <p:cNvSpPr txBox="1"/>
            <p:nvPr/>
          </p:nvSpPr>
          <p:spPr>
            <a:xfrm>
              <a:off x="6078090" y="2121624"/>
              <a:ext cx="436800" cy="32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 sz="800">
                  <a:solidFill>
                    <a:srgbClr val="990000"/>
                  </a:solidFill>
                  <a:latin typeface="Roboto"/>
                  <a:ea typeface="Roboto"/>
                  <a:cs typeface="Roboto"/>
                  <a:sym typeface="Roboto"/>
                </a:rPr>
                <a:t>4</a:t>
              </a:r>
              <a:endParaRPr b="1" sz="800">
                <a:solidFill>
                  <a:srgbClr val="99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839" name="Google Shape;839;p53"/>
          <p:cNvSpPr/>
          <p:nvPr/>
        </p:nvSpPr>
        <p:spPr>
          <a:xfrm>
            <a:off x="3438138" y="2251413"/>
            <a:ext cx="594300" cy="36900"/>
          </a:xfrm>
          <a:prstGeom prst="roundRect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0" name="Google Shape;840;p53"/>
          <p:cNvSpPr/>
          <p:nvPr/>
        </p:nvSpPr>
        <p:spPr>
          <a:xfrm>
            <a:off x="5184088" y="2251413"/>
            <a:ext cx="594300" cy="36900"/>
          </a:xfrm>
          <a:prstGeom prst="roundRect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1" name="Google Shape;841;p53"/>
          <p:cNvSpPr/>
          <p:nvPr/>
        </p:nvSpPr>
        <p:spPr>
          <a:xfrm>
            <a:off x="6853963" y="2251413"/>
            <a:ext cx="594300" cy="36900"/>
          </a:xfrm>
          <a:prstGeom prst="roundRect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2" name="Google Shape;842;p53"/>
          <p:cNvGrpSpPr/>
          <p:nvPr/>
        </p:nvGrpSpPr>
        <p:grpSpPr>
          <a:xfrm>
            <a:off x="7237137" y="1960450"/>
            <a:ext cx="1537206" cy="1897975"/>
            <a:chOff x="7237137" y="1960450"/>
            <a:chExt cx="1537206" cy="1897975"/>
          </a:xfrm>
        </p:grpSpPr>
        <p:sp>
          <p:nvSpPr>
            <p:cNvPr id="843" name="Google Shape;843;p53"/>
            <p:cNvSpPr/>
            <p:nvPr/>
          </p:nvSpPr>
          <p:spPr>
            <a:xfrm>
              <a:off x="7708593" y="1960450"/>
              <a:ext cx="594300" cy="594300"/>
            </a:xfrm>
            <a:prstGeom prst="ellipse">
              <a:avLst/>
            </a:prstGeom>
            <a:noFill/>
            <a:ln cap="flat" cmpd="sng" w="38100">
              <a:solidFill>
                <a:srgbClr val="CC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Google Shape;844;p53"/>
            <p:cNvSpPr txBox="1"/>
            <p:nvPr/>
          </p:nvSpPr>
          <p:spPr>
            <a:xfrm>
              <a:off x="7237137" y="2664225"/>
              <a:ext cx="15372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solidFill>
                    <a:srgbClr val="990000"/>
                  </a:solidFill>
                  <a:latin typeface="Roboto"/>
                  <a:ea typeface="Roboto"/>
                  <a:cs typeface="Roboto"/>
                  <a:sym typeface="Roboto"/>
                </a:rPr>
                <a:t>Production Ramp-Up</a:t>
              </a:r>
              <a:endParaRPr b="1" sz="1000">
                <a:solidFill>
                  <a:srgbClr val="99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45" name="Google Shape;845;p53"/>
            <p:cNvSpPr txBox="1"/>
            <p:nvPr/>
          </p:nvSpPr>
          <p:spPr>
            <a:xfrm>
              <a:off x="7237143" y="3121025"/>
              <a:ext cx="15372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`</a:t>
              </a:r>
              <a:r>
                <a:rPr lang="en" sz="800">
                  <a:solidFill>
                    <a:srgbClr val="990000"/>
                  </a:solidFill>
                  <a:latin typeface="Roboto"/>
                  <a:ea typeface="Roboto"/>
                  <a:cs typeface="Roboto"/>
                  <a:sym typeface="Roboto"/>
                </a:rPr>
                <a:t>PRODUCTION</a:t>
              </a:r>
              <a:r>
                <a:rPr lang="en" sz="800">
                  <a:solidFill>
                    <a:srgbClr val="990000"/>
                  </a:solidFill>
                  <a:latin typeface="Roboto"/>
                  <a:ea typeface="Roboto"/>
                  <a:cs typeface="Roboto"/>
                  <a:sym typeface="Roboto"/>
                </a:rPr>
                <a:t> OF PRODUCT</a:t>
              </a:r>
              <a:endParaRPr sz="800">
                <a:solidFill>
                  <a:srgbClr val="99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46" name="Google Shape;846;p53"/>
            <p:cNvSpPr txBox="1"/>
            <p:nvPr/>
          </p:nvSpPr>
          <p:spPr>
            <a:xfrm>
              <a:off x="7787343" y="2121624"/>
              <a:ext cx="436800" cy="32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 sz="800">
                  <a:solidFill>
                    <a:srgbClr val="990000"/>
                  </a:solidFill>
                  <a:latin typeface="Roboto"/>
                  <a:ea typeface="Roboto"/>
                  <a:cs typeface="Roboto"/>
                  <a:sym typeface="Roboto"/>
                </a:rPr>
                <a:t>5</a:t>
              </a:r>
              <a:endParaRPr b="1" sz="800">
                <a:solidFill>
                  <a:srgbClr val="99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0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p54"/>
          <p:cNvSpPr txBox="1"/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PRODUCT INNOVATION CONCEPT</a:t>
            </a:r>
            <a:endParaRPr/>
          </a:p>
        </p:txBody>
      </p:sp>
      <p:sp>
        <p:nvSpPr>
          <p:cNvPr id="852" name="Google Shape;852;p54"/>
          <p:cNvSpPr txBox="1"/>
          <p:nvPr>
            <p:ph idx="1" type="body"/>
          </p:nvPr>
        </p:nvSpPr>
        <p:spPr>
          <a:xfrm>
            <a:off x="718725" y="1434275"/>
            <a:ext cx="7206900" cy="269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latin typeface="Barlow"/>
                <a:ea typeface="Barlow"/>
                <a:cs typeface="Barlow"/>
                <a:sym typeface="Barlow"/>
              </a:rPr>
              <a:t>The Development and market introduction of a new, redesigned or substantially improved good or service. </a:t>
            </a:r>
            <a:endParaRPr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latin typeface="Barlow"/>
                <a:ea typeface="Barlow"/>
                <a:cs typeface="Barlow"/>
                <a:sym typeface="Barlow"/>
              </a:rPr>
              <a:t>Examples of product innovation by a business might include a new product's invention; </a:t>
            </a:r>
            <a:endParaRPr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Barlow"/>
                <a:ea typeface="Barlow"/>
                <a:cs typeface="Barlow"/>
                <a:sym typeface="Barlow"/>
              </a:rPr>
              <a:t>Technical specification and quality improvements made to a product; or the inclusion of new components, materials or desirable functions into an existing product.</a:t>
            </a:r>
            <a:endParaRPr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Barlow"/>
                <a:ea typeface="Barlow"/>
                <a:cs typeface="Barlow"/>
                <a:sym typeface="Barlow"/>
              </a:rPr>
              <a:t>Read more: http://www.businessdictionary.com/definition/product-innovation.html</a:t>
            </a:r>
            <a:endParaRPr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3" name="Google Shape;853;p54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55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59" name="Google Shape;859;p55"/>
          <p:cNvSpPr txBox="1"/>
          <p:nvPr/>
        </p:nvSpPr>
        <p:spPr>
          <a:xfrm>
            <a:off x="820475" y="879925"/>
            <a:ext cx="4375800" cy="26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3468BC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S-P-S</a:t>
            </a:r>
            <a:endParaRPr sz="7200">
              <a:solidFill>
                <a:srgbClr val="3468BC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860" name="Google Shape;860;p55"/>
          <p:cNvSpPr txBox="1"/>
          <p:nvPr/>
        </p:nvSpPr>
        <p:spPr>
          <a:xfrm>
            <a:off x="5683775" y="796675"/>
            <a:ext cx="3174600" cy="30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Strategy</a:t>
            </a:r>
            <a:endParaRPr sz="4800">
              <a:solidFill>
                <a:srgbClr val="434343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Planning</a:t>
            </a:r>
            <a:endParaRPr sz="4800">
              <a:solidFill>
                <a:srgbClr val="434343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8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Simulation</a:t>
            </a:r>
            <a:endParaRPr sz="4800">
              <a:solidFill>
                <a:srgbClr val="434343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4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p56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66" name="Google Shape;866;p56"/>
          <p:cNvSpPr txBox="1"/>
          <p:nvPr/>
        </p:nvSpPr>
        <p:spPr>
          <a:xfrm>
            <a:off x="731250" y="1011200"/>
            <a:ext cx="7681500" cy="3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867" name="Google Shape;867;p56"/>
          <p:cNvSpPr/>
          <p:nvPr/>
        </p:nvSpPr>
        <p:spPr>
          <a:xfrm>
            <a:off x="3802943" y="1450850"/>
            <a:ext cx="1538100" cy="442500"/>
          </a:xfrm>
          <a:prstGeom prst="roundRect">
            <a:avLst>
              <a:gd fmla="val 50000" name="adj"/>
            </a:avLst>
          </a:prstGeom>
          <a:solidFill>
            <a:srgbClr val="0944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STRATEGY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868" name="Google Shape;868;p56"/>
          <p:cNvSpPr/>
          <p:nvPr/>
        </p:nvSpPr>
        <p:spPr>
          <a:xfrm>
            <a:off x="5573240" y="2350551"/>
            <a:ext cx="1538100" cy="442500"/>
          </a:xfrm>
          <a:prstGeom prst="roundRect">
            <a:avLst>
              <a:gd fmla="val 50000" name="adj"/>
            </a:avLst>
          </a:prstGeom>
          <a:solidFill>
            <a:srgbClr val="0D5DD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LONG TERM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869" name="Google Shape;869;p56"/>
          <p:cNvSpPr/>
          <p:nvPr/>
        </p:nvSpPr>
        <p:spPr>
          <a:xfrm>
            <a:off x="2032647" y="2350551"/>
            <a:ext cx="1538100" cy="442500"/>
          </a:xfrm>
          <a:prstGeom prst="roundRect">
            <a:avLst>
              <a:gd fmla="val 50000" name="adj"/>
            </a:avLst>
          </a:prstGeom>
          <a:solidFill>
            <a:srgbClr val="0D5DD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SHORT TERM</a:t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870" name="Google Shape;870;p56"/>
          <p:cNvCxnSpPr>
            <a:stCxn id="867" idx="2"/>
            <a:endCxn id="868" idx="0"/>
          </p:cNvCxnSpPr>
          <p:nvPr/>
        </p:nvCxnSpPr>
        <p:spPr>
          <a:xfrm flipH="1" rot="-5400000">
            <a:off x="5228543" y="1236800"/>
            <a:ext cx="457200" cy="17703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71" name="Google Shape;871;p56"/>
          <p:cNvCxnSpPr>
            <a:stCxn id="869" idx="0"/>
            <a:endCxn id="867" idx="2"/>
          </p:cNvCxnSpPr>
          <p:nvPr/>
        </p:nvCxnSpPr>
        <p:spPr>
          <a:xfrm rot="-5400000">
            <a:off x="3458247" y="1236801"/>
            <a:ext cx="457200" cy="17703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72" name="Google Shape;872;p56"/>
          <p:cNvSpPr txBox="1"/>
          <p:nvPr/>
        </p:nvSpPr>
        <p:spPr>
          <a:xfrm>
            <a:off x="332950" y="202150"/>
            <a:ext cx="41142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00CEF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Keep It Variable (Always)</a:t>
            </a:r>
            <a:endParaRPr b="1" sz="3600">
              <a:solidFill>
                <a:srgbClr val="00CEF6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6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p57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78" name="Google Shape;878;p57"/>
          <p:cNvSpPr txBox="1"/>
          <p:nvPr/>
        </p:nvSpPr>
        <p:spPr>
          <a:xfrm>
            <a:off x="0" y="143150"/>
            <a:ext cx="9144000" cy="11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00CEF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Planning And Team formation  </a:t>
            </a:r>
            <a:endParaRPr b="1" sz="4800">
              <a:solidFill>
                <a:srgbClr val="00CEF6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rgbClr val="00CEF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                   </a:t>
            </a:r>
            <a:endParaRPr b="1" sz="6000">
              <a:solidFill>
                <a:srgbClr val="00CEF6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879" name="Google Shape;879;p57"/>
          <p:cNvSpPr/>
          <p:nvPr/>
        </p:nvSpPr>
        <p:spPr>
          <a:xfrm>
            <a:off x="5632317" y="2395275"/>
            <a:ext cx="3305700" cy="669000"/>
          </a:xfrm>
          <a:prstGeom prst="chevron">
            <a:avLst>
              <a:gd fmla="val 50000" name="adj"/>
            </a:avLst>
          </a:prstGeom>
          <a:solidFill>
            <a:srgbClr val="D8382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Marketing Strategy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0" name="Google Shape;880;p57"/>
          <p:cNvSpPr/>
          <p:nvPr/>
        </p:nvSpPr>
        <p:spPr>
          <a:xfrm>
            <a:off x="0" y="2395489"/>
            <a:ext cx="3546900" cy="669000"/>
          </a:xfrm>
          <a:prstGeom prst="homePlate">
            <a:avLst>
              <a:gd fmla="val 50000" name="adj"/>
            </a:avLst>
          </a:prstGeom>
          <a:solidFill>
            <a:srgbClr val="80201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Team Formation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1" name="Google Shape;881;p57"/>
          <p:cNvSpPr/>
          <p:nvPr/>
        </p:nvSpPr>
        <p:spPr>
          <a:xfrm>
            <a:off x="2944204" y="2395275"/>
            <a:ext cx="3305700" cy="669000"/>
          </a:xfrm>
          <a:prstGeom prst="chevron">
            <a:avLst>
              <a:gd fmla="val 50000" name="adj"/>
            </a:avLst>
          </a:prstGeom>
          <a:solidFill>
            <a:srgbClr val="B02C2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Product Development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2" name="Google Shape;882;p57"/>
          <p:cNvSpPr txBox="1"/>
          <p:nvPr/>
        </p:nvSpPr>
        <p:spPr>
          <a:xfrm>
            <a:off x="1544850" y="1537875"/>
            <a:ext cx="60543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   </a:t>
            </a:r>
            <a:r>
              <a:rPr lang="en" sz="3000">
                <a:solidFill>
                  <a:srgbClr val="CC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b="1" lang="en" sz="3000">
                <a:solidFill>
                  <a:srgbClr val="CC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WHERE  PLANNING IS REQUIRED?</a:t>
            </a:r>
            <a:endParaRPr b="1" sz="3000">
              <a:solidFill>
                <a:srgbClr val="CC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6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p58"/>
          <p:cNvSpPr txBox="1"/>
          <p:nvPr>
            <p:ph type="title"/>
          </p:nvPr>
        </p:nvSpPr>
        <p:spPr>
          <a:xfrm>
            <a:off x="1073700" y="1576600"/>
            <a:ext cx="6996600" cy="114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SIMULATION</a:t>
            </a:r>
            <a:endParaRPr sz="4800"/>
          </a:p>
        </p:txBody>
      </p:sp>
      <p:sp>
        <p:nvSpPr>
          <p:cNvPr id="888" name="Google Shape;888;p58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89" name="Google Shape;889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877700"/>
            <a:ext cx="2955952" cy="211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3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p59"/>
          <p:cNvSpPr txBox="1"/>
          <p:nvPr>
            <p:ph type="title"/>
          </p:nvPr>
        </p:nvSpPr>
        <p:spPr>
          <a:xfrm>
            <a:off x="856750" y="1658900"/>
            <a:ext cx="7890000" cy="126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                   </a:t>
            </a:r>
            <a:r>
              <a:rPr lang="en" sz="7200"/>
              <a:t>CONCEPT     TESTING APPROACH</a:t>
            </a:r>
            <a:endParaRPr sz="7200"/>
          </a:p>
        </p:txBody>
      </p:sp>
      <p:sp>
        <p:nvSpPr>
          <p:cNvPr id="895" name="Google Shape;895;p59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9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p60"/>
          <p:cNvSpPr txBox="1"/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Where To Test Features</a:t>
            </a:r>
            <a:endParaRPr/>
          </a:p>
        </p:txBody>
      </p:sp>
      <p:sp>
        <p:nvSpPr>
          <p:cNvPr id="901" name="Google Shape;901;p60"/>
          <p:cNvSpPr txBox="1"/>
          <p:nvPr>
            <p:ph idx="1" type="body"/>
          </p:nvPr>
        </p:nvSpPr>
        <p:spPr>
          <a:xfrm>
            <a:off x="1075850" y="1540175"/>
            <a:ext cx="6996600" cy="263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Which groups  should be focus when company has to start testing concept:-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Focus groups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Surveys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Test marketplace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2" name="Google Shape;902;p60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6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p61"/>
          <p:cNvSpPr txBox="1"/>
          <p:nvPr>
            <p:ph type="title"/>
          </p:nvPr>
        </p:nvSpPr>
        <p:spPr>
          <a:xfrm>
            <a:off x="1073700" y="71725"/>
            <a:ext cx="6996600" cy="94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TWO SCALES USED FOR TESTING FEATURES</a:t>
            </a:r>
            <a:endParaRPr/>
          </a:p>
        </p:txBody>
      </p:sp>
      <p:sp>
        <p:nvSpPr>
          <p:cNvPr id="908" name="Google Shape;908;p61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09" name="Google Shape;909;p61"/>
          <p:cNvCxnSpPr>
            <a:stCxn id="910" idx="2"/>
            <a:endCxn id="911" idx="1"/>
          </p:cNvCxnSpPr>
          <p:nvPr/>
        </p:nvCxnSpPr>
        <p:spPr>
          <a:xfrm>
            <a:off x="3538050" y="2571750"/>
            <a:ext cx="609600" cy="9237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12" name="Google Shape;912;p61"/>
          <p:cNvCxnSpPr>
            <a:stCxn id="910" idx="2"/>
            <a:endCxn id="913" idx="1"/>
          </p:cNvCxnSpPr>
          <p:nvPr/>
        </p:nvCxnSpPr>
        <p:spPr>
          <a:xfrm flipH="1" rot="10800000">
            <a:off x="3538050" y="1675950"/>
            <a:ext cx="685800" cy="8958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10" name="Google Shape;910;p61"/>
          <p:cNvSpPr/>
          <p:nvPr/>
        </p:nvSpPr>
        <p:spPr>
          <a:xfrm rot="-5400000">
            <a:off x="1654800" y="2309100"/>
            <a:ext cx="3241200" cy="525300"/>
          </a:xfrm>
          <a:prstGeom prst="roundRect">
            <a:avLst>
              <a:gd fmla="val 16667" name="adj"/>
            </a:avLst>
          </a:prstGeom>
          <a:solidFill>
            <a:srgbClr val="0944A1"/>
          </a:solidFill>
          <a:ln cap="flat" cmpd="sng" w="9525">
            <a:solidFill>
              <a:srgbClr val="0944A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TESTING FEATURES</a:t>
            </a:r>
            <a:endParaRPr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13" name="Google Shape;913;p61"/>
          <p:cNvSpPr/>
          <p:nvPr/>
        </p:nvSpPr>
        <p:spPr>
          <a:xfrm>
            <a:off x="4223850" y="1413174"/>
            <a:ext cx="2020500" cy="525300"/>
          </a:xfrm>
          <a:prstGeom prst="roundRect">
            <a:avLst>
              <a:gd fmla="val 16667" name="adj"/>
            </a:avLst>
          </a:prstGeom>
          <a:solidFill>
            <a:srgbClr val="0D5DDF"/>
          </a:solidFill>
          <a:ln cap="flat" cmpd="sng" w="9525">
            <a:solidFill>
              <a:srgbClr val="0D5DD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MAXDIFF</a:t>
            </a:r>
            <a:r>
              <a:rPr lang="en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SCALING</a:t>
            </a:r>
            <a:endParaRPr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11" name="Google Shape;911;p61"/>
          <p:cNvSpPr/>
          <p:nvPr/>
        </p:nvSpPr>
        <p:spPr>
          <a:xfrm>
            <a:off x="4147650" y="3232774"/>
            <a:ext cx="2020500" cy="525300"/>
          </a:xfrm>
          <a:prstGeom prst="roundRect">
            <a:avLst>
              <a:gd fmla="val 16667" name="adj"/>
            </a:avLst>
          </a:prstGeom>
          <a:solidFill>
            <a:srgbClr val="0D5DDF"/>
          </a:solidFill>
          <a:ln cap="flat" cmpd="sng" w="9525">
            <a:solidFill>
              <a:srgbClr val="0D5DD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CHOICE MODELLING</a:t>
            </a:r>
            <a:endParaRPr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17"/>
          <p:cNvSpPr txBox="1"/>
          <p:nvPr>
            <p:ph type="ctrTitle"/>
          </p:nvPr>
        </p:nvSpPr>
        <p:spPr>
          <a:xfrm>
            <a:off x="2309350" y="3031150"/>
            <a:ext cx="52146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ENTREPRENEURSHIP</a:t>
            </a:r>
            <a:endParaRPr/>
          </a:p>
        </p:txBody>
      </p:sp>
      <p:sp>
        <p:nvSpPr>
          <p:cNvPr id="492" name="Google Shape;492;p17"/>
          <p:cNvSpPr txBox="1"/>
          <p:nvPr>
            <p:ph idx="1" type="subTitle"/>
          </p:nvPr>
        </p:nvSpPr>
        <p:spPr>
          <a:xfrm>
            <a:off x="2309441" y="4059250"/>
            <a:ext cx="52146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it?</a:t>
            </a:r>
            <a:endParaRPr/>
          </a:p>
        </p:txBody>
      </p:sp>
      <p:sp>
        <p:nvSpPr>
          <p:cNvPr id="493" name="Google Shape;493;p17"/>
          <p:cNvSpPr txBox="1"/>
          <p:nvPr/>
        </p:nvSpPr>
        <p:spPr>
          <a:xfrm>
            <a:off x="7416725" y="3661925"/>
            <a:ext cx="1760400" cy="12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0">
              <a:solidFill>
                <a:srgbClr val="3C78D8"/>
              </a:solidFill>
            </a:endParaRPr>
          </a:p>
        </p:txBody>
      </p:sp>
      <p:sp>
        <p:nvSpPr>
          <p:cNvPr id="494" name="Google Shape;494;p17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95" name="Google Shape;49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6200" y="3107350"/>
            <a:ext cx="3218819" cy="2112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7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p62"/>
          <p:cNvSpPr txBox="1"/>
          <p:nvPr>
            <p:ph type="title"/>
          </p:nvPr>
        </p:nvSpPr>
        <p:spPr>
          <a:xfrm>
            <a:off x="1073700" y="71725"/>
            <a:ext cx="6996600" cy="94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TESTING PREFERENCES</a:t>
            </a:r>
            <a:endParaRPr/>
          </a:p>
        </p:txBody>
      </p:sp>
      <p:sp>
        <p:nvSpPr>
          <p:cNvPr id="919" name="Google Shape;919;p62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20" name="Google Shape;920;p62"/>
          <p:cNvSpPr txBox="1"/>
          <p:nvPr/>
        </p:nvSpPr>
        <p:spPr>
          <a:xfrm>
            <a:off x="669725" y="1131100"/>
            <a:ext cx="7887000" cy="6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No. Of Standard approaches to testing preference b/w product concept and their potential competitors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921" name="Google Shape;921;p62"/>
          <p:cNvSpPr txBox="1"/>
          <p:nvPr/>
        </p:nvSpPr>
        <p:spPr>
          <a:xfrm>
            <a:off x="790275" y="1861850"/>
            <a:ext cx="6938400" cy="23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Source Sans Pro"/>
                <a:ea typeface="Source Sans Pro"/>
                <a:cs typeface="Source Sans Pro"/>
                <a:sym typeface="Source Sans Pro"/>
              </a:rPr>
              <a:t>MONADIC TESTING -RATE A SINGLE PRODUCT CONCEPT-EVALUATING A CUSTOMER  ATTENTION TOWARDS SINGLE PRODUCT RESPONSE</a:t>
            </a:r>
            <a:endParaRPr b="1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Source Sans Pro"/>
                <a:ea typeface="Source Sans Pro"/>
                <a:cs typeface="Source Sans Pro"/>
                <a:sym typeface="Source Sans Pro"/>
              </a:rPr>
              <a:t>SEQUENTIAL MONADIC TESTING</a:t>
            </a: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-</a:t>
            </a:r>
            <a:r>
              <a:rPr b="1" lang="en">
                <a:latin typeface="Source Sans Pro"/>
                <a:ea typeface="Source Sans Pro"/>
                <a:cs typeface="Source Sans Pro"/>
                <a:sym typeface="Source Sans Pro"/>
              </a:rPr>
              <a:t>RATE A MULTIPLE PRODUCTS CONCEPT AT A TIME</a:t>
            </a:r>
            <a:endParaRPr b="1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Source Sans Pro"/>
                <a:ea typeface="Source Sans Pro"/>
                <a:cs typeface="Source Sans Pro"/>
                <a:sym typeface="Source Sans Pro"/>
              </a:rPr>
              <a:t>PAIRED COMPARISON TESTING-POTENTIAL CUSTOMER COMPARE TWO PRODUCTS CONCEPT AT THE  SAME TIME TO ALTER WHICH IS BETTER</a:t>
            </a:r>
            <a:endParaRPr b="1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5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p63"/>
          <p:cNvSpPr txBox="1"/>
          <p:nvPr>
            <p:ph type="ctrTitle"/>
          </p:nvPr>
        </p:nvSpPr>
        <p:spPr>
          <a:xfrm>
            <a:off x="1148250" y="3055625"/>
            <a:ext cx="87720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200">
                <a:solidFill>
                  <a:schemeClr val="lt1"/>
                </a:solidFill>
              </a:rPr>
              <a:t>Business Planning</a:t>
            </a:r>
            <a:endParaRPr sz="7200">
              <a:solidFill>
                <a:schemeClr val="lt1"/>
              </a:solidFill>
            </a:endParaRPr>
          </a:p>
        </p:txBody>
      </p:sp>
      <p:sp>
        <p:nvSpPr>
          <p:cNvPr id="927" name="Google Shape;927;p63"/>
          <p:cNvSpPr txBox="1"/>
          <p:nvPr/>
        </p:nvSpPr>
        <p:spPr>
          <a:xfrm>
            <a:off x="1572200" y="4411700"/>
            <a:ext cx="62199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Here comes the financial strategy for your product</a:t>
            </a:r>
            <a:r>
              <a:rPr b="1" lang="en" sz="180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!! </a:t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p64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33" name="Google Shape;933;p64"/>
          <p:cNvSpPr txBox="1"/>
          <p:nvPr/>
        </p:nvSpPr>
        <p:spPr>
          <a:xfrm>
            <a:off x="412375" y="415250"/>
            <a:ext cx="8693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33CCFF"/>
                </a:solidFill>
                <a:latin typeface="Oswald"/>
                <a:ea typeface="Oswald"/>
                <a:cs typeface="Oswald"/>
                <a:sym typeface="Oswald"/>
              </a:rPr>
              <a:t>B-Plan</a:t>
            </a:r>
            <a:r>
              <a:rPr lang="en" sz="30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endParaRPr/>
          </a:p>
        </p:txBody>
      </p:sp>
      <p:sp>
        <p:nvSpPr>
          <p:cNvPr id="934" name="Google Shape;934;p64"/>
          <p:cNvSpPr txBox="1"/>
          <p:nvPr/>
        </p:nvSpPr>
        <p:spPr>
          <a:xfrm>
            <a:off x="412375" y="1465050"/>
            <a:ext cx="8602200" cy="21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2400">
                <a:latin typeface="Dosis"/>
                <a:ea typeface="Dosis"/>
                <a:cs typeface="Dosis"/>
                <a:sym typeface="Dosis"/>
              </a:rPr>
              <a:t>Is it important to have the plan in written or just have in mind doesn’t works?</a:t>
            </a:r>
            <a:endParaRPr b="1" sz="2400"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2400">
                <a:latin typeface="Dosis"/>
                <a:ea typeface="Dosis"/>
                <a:cs typeface="Dosis"/>
                <a:sym typeface="Dosis"/>
              </a:rPr>
              <a:t>How can we measure the success rate of our start up?</a:t>
            </a:r>
            <a:endParaRPr b="1" sz="2400"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2400">
                <a:latin typeface="Dosis"/>
                <a:ea typeface="Dosis"/>
                <a:cs typeface="Dosis"/>
                <a:sym typeface="Dosis"/>
              </a:rPr>
              <a:t>From where should i start from?</a:t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p65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40" name="Google Shape;940;p65"/>
          <p:cNvSpPr txBox="1"/>
          <p:nvPr/>
        </p:nvSpPr>
        <p:spPr>
          <a:xfrm>
            <a:off x="750075" y="1272475"/>
            <a:ext cx="6576600" cy="15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00CEF6"/>
                </a:solidFill>
              </a:rPr>
              <a:t>Lean Business Model</a:t>
            </a:r>
            <a:endParaRPr b="1" sz="4800">
              <a:solidFill>
                <a:srgbClr val="00CEF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CEF6"/>
                </a:solidFill>
              </a:rPr>
              <a:t>TIME FOR THE HANDS-ON EXPERIENCE</a:t>
            </a:r>
            <a:endParaRPr b="1" sz="1800">
              <a:solidFill>
                <a:srgbClr val="00CEF6"/>
              </a:solidFill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4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p66"/>
          <p:cNvSpPr txBox="1"/>
          <p:nvPr>
            <p:ph type="title"/>
          </p:nvPr>
        </p:nvSpPr>
        <p:spPr>
          <a:xfrm>
            <a:off x="927200" y="-102600"/>
            <a:ext cx="6996600" cy="71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LEAN CANVAS MODEL </a:t>
            </a:r>
            <a:endParaRPr/>
          </a:p>
        </p:txBody>
      </p:sp>
      <p:sp>
        <p:nvSpPr>
          <p:cNvPr id="946" name="Google Shape;946;p66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47" name="Google Shape;947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8931124" cy="41528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p67"/>
          <p:cNvSpPr txBox="1"/>
          <p:nvPr>
            <p:ph type="title"/>
          </p:nvPr>
        </p:nvSpPr>
        <p:spPr>
          <a:xfrm>
            <a:off x="1073700" y="768075"/>
            <a:ext cx="6996600" cy="71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en" sz="3000">
                <a:solidFill>
                  <a:srgbClr val="00CEF6"/>
                </a:solidFill>
              </a:rPr>
              <a:t>Important Points required for developing a B-Model or B-Plan</a:t>
            </a:r>
            <a:endParaRPr b="0" sz="3000">
              <a:solidFill>
                <a:srgbClr val="00CEF6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3" name="Google Shape;953;p67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54" name="Google Shape;954;p67"/>
          <p:cNvSpPr txBox="1"/>
          <p:nvPr/>
        </p:nvSpPr>
        <p:spPr>
          <a:xfrm>
            <a:off x="1245700" y="1232300"/>
            <a:ext cx="7460700" cy="33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600"/>
              </a:spcBef>
              <a:spcAft>
                <a:spcPts val="0"/>
              </a:spcAft>
              <a:buSzPts val="1700"/>
              <a:buFont typeface="Hind"/>
              <a:buAutoNum type="arabicPeriod"/>
            </a:pPr>
            <a:r>
              <a:rPr lang="en" sz="1700">
                <a:latin typeface="Hind"/>
                <a:ea typeface="Hind"/>
                <a:cs typeface="Hind"/>
                <a:sym typeface="Hind"/>
              </a:rPr>
              <a:t>-&gt;Value Proposition</a:t>
            </a:r>
            <a:endParaRPr sz="1700">
              <a:latin typeface="Hind"/>
              <a:ea typeface="Hind"/>
              <a:cs typeface="Hind"/>
              <a:sym typeface="Hind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Hind"/>
              <a:buAutoNum type="arabicPeriod"/>
            </a:pPr>
            <a:r>
              <a:rPr lang="en" sz="1700">
                <a:latin typeface="Hind"/>
                <a:ea typeface="Hind"/>
                <a:cs typeface="Hind"/>
                <a:sym typeface="Hind"/>
              </a:rPr>
              <a:t>-&gt;Targeting Audience</a:t>
            </a:r>
            <a:endParaRPr sz="1700">
              <a:latin typeface="Hind"/>
              <a:ea typeface="Hind"/>
              <a:cs typeface="Hind"/>
              <a:sym typeface="Hind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Hind"/>
              <a:buAutoNum type="arabicPeriod"/>
            </a:pPr>
            <a:r>
              <a:rPr lang="en" sz="1700">
                <a:latin typeface="Hind"/>
                <a:ea typeface="Hind"/>
                <a:cs typeface="Hind"/>
                <a:sym typeface="Hind"/>
              </a:rPr>
              <a:t>-&gt; Search Of Resources</a:t>
            </a:r>
            <a:endParaRPr sz="1700">
              <a:latin typeface="Hind"/>
              <a:ea typeface="Hind"/>
              <a:cs typeface="Hind"/>
              <a:sym typeface="Hind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Hind"/>
              <a:buAutoNum type="arabicPeriod"/>
            </a:pPr>
            <a:r>
              <a:rPr lang="en" sz="1700">
                <a:latin typeface="Hind"/>
                <a:ea typeface="Hind"/>
                <a:cs typeface="Hind"/>
                <a:sym typeface="Hind"/>
              </a:rPr>
              <a:t>-&gt;Channel of Marketing</a:t>
            </a:r>
            <a:endParaRPr sz="1700">
              <a:latin typeface="Hind"/>
              <a:ea typeface="Hind"/>
              <a:cs typeface="Hind"/>
              <a:sym typeface="Hind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Hind"/>
              <a:buAutoNum type="arabicPeriod"/>
            </a:pPr>
            <a:r>
              <a:rPr lang="en" sz="1700">
                <a:latin typeface="Hind"/>
                <a:ea typeface="Hind"/>
                <a:cs typeface="Hind"/>
                <a:sym typeface="Hind"/>
              </a:rPr>
              <a:t>-&gt;Customer Relationships</a:t>
            </a:r>
            <a:endParaRPr sz="1700">
              <a:latin typeface="Hind"/>
              <a:ea typeface="Hind"/>
              <a:cs typeface="Hind"/>
              <a:sym typeface="Hind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Hind"/>
              <a:buAutoNum type="arabicPeriod"/>
            </a:pPr>
            <a:r>
              <a:rPr lang="en" sz="1700">
                <a:latin typeface="Hind"/>
                <a:ea typeface="Hind"/>
                <a:cs typeface="Hind"/>
                <a:sym typeface="Hind"/>
              </a:rPr>
              <a:t>-&gt;Revenue Generation Streams</a:t>
            </a:r>
            <a:endParaRPr sz="1700">
              <a:latin typeface="Hind"/>
              <a:ea typeface="Hind"/>
              <a:cs typeface="Hind"/>
              <a:sym typeface="Hind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Hind"/>
              <a:buAutoNum type="arabicPeriod"/>
            </a:pPr>
            <a:r>
              <a:rPr lang="en" sz="1700">
                <a:latin typeface="Hind"/>
                <a:ea typeface="Hind"/>
                <a:cs typeface="Hind"/>
                <a:sym typeface="Hind"/>
              </a:rPr>
              <a:t>-&gt;Key Partnerships</a:t>
            </a:r>
            <a:endParaRPr sz="1700">
              <a:latin typeface="Hind"/>
              <a:ea typeface="Hind"/>
              <a:cs typeface="Hind"/>
              <a:sym typeface="Hind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Hind"/>
              <a:buAutoNum type="arabicPeriod"/>
            </a:pPr>
            <a:r>
              <a:rPr lang="en" sz="1700">
                <a:latin typeface="Hind"/>
                <a:ea typeface="Hind"/>
                <a:cs typeface="Hind"/>
                <a:sym typeface="Hind"/>
              </a:rPr>
              <a:t>-&gt;Key Activities</a:t>
            </a:r>
            <a:endParaRPr sz="1700">
              <a:latin typeface="Hind"/>
              <a:ea typeface="Hind"/>
              <a:cs typeface="Hind"/>
              <a:sym typeface="Hind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Hind"/>
              <a:buAutoNum type="arabicPeriod"/>
            </a:pPr>
            <a:r>
              <a:rPr lang="en" sz="1700">
                <a:latin typeface="Hind"/>
                <a:ea typeface="Hind"/>
                <a:cs typeface="Hind"/>
                <a:sym typeface="Hind"/>
              </a:rPr>
              <a:t>-&gt;Cost or Pricing</a:t>
            </a:r>
            <a:endParaRPr sz="170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8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Google Shape;959;p68"/>
          <p:cNvSpPr txBox="1"/>
          <p:nvPr>
            <p:ph type="title"/>
          </p:nvPr>
        </p:nvSpPr>
        <p:spPr>
          <a:xfrm>
            <a:off x="1047750" y="361650"/>
            <a:ext cx="6996600" cy="98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solidFill>
                  <a:srgbClr val="00CEF6"/>
                </a:solidFill>
                <a:latin typeface="Roboto"/>
                <a:ea typeface="Roboto"/>
                <a:cs typeface="Roboto"/>
                <a:sym typeface="Roboto"/>
              </a:rPr>
              <a:t>Value Proposition</a:t>
            </a:r>
            <a:endParaRPr sz="3000">
              <a:solidFill>
                <a:srgbClr val="00CEF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0" name="Google Shape;960;p68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61" name="Google Shape;961;p68"/>
          <p:cNvSpPr txBox="1"/>
          <p:nvPr/>
        </p:nvSpPr>
        <p:spPr>
          <a:xfrm>
            <a:off x="1245700" y="1524050"/>
            <a:ext cx="63624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Categorise your designed product is it solving</a:t>
            </a:r>
            <a:r>
              <a:rPr lang="en" sz="2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the problem or need.</a:t>
            </a:r>
            <a:endParaRPr sz="24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5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p69"/>
          <p:cNvSpPr txBox="1"/>
          <p:nvPr>
            <p:ph type="title"/>
          </p:nvPr>
        </p:nvSpPr>
        <p:spPr>
          <a:xfrm>
            <a:off x="485200" y="553775"/>
            <a:ext cx="6996600" cy="71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00CEF6"/>
                </a:solidFill>
                <a:latin typeface="Montserrat"/>
                <a:ea typeface="Montserrat"/>
                <a:cs typeface="Montserrat"/>
                <a:sym typeface="Montserrat"/>
              </a:rPr>
              <a:t>Targeting Audience</a:t>
            </a:r>
            <a:endParaRPr>
              <a:solidFill>
                <a:srgbClr val="00CEF6"/>
              </a:solidFill>
            </a:endParaRPr>
          </a:p>
        </p:txBody>
      </p:sp>
      <p:sp>
        <p:nvSpPr>
          <p:cNvPr id="967" name="Google Shape;967;p69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68" name="Google Shape;968;p69"/>
          <p:cNvSpPr txBox="1"/>
          <p:nvPr/>
        </p:nvSpPr>
        <p:spPr>
          <a:xfrm>
            <a:off x="422750" y="1349925"/>
            <a:ext cx="76752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latin typeface="Hind"/>
                <a:ea typeface="Hind"/>
                <a:cs typeface="Hind"/>
                <a:sym typeface="Hind"/>
              </a:rPr>
              <a:t>Whom Are you Targeting?</a:t>
            </a:r>
            <a:endParaRPr sz="2400">
              <a:latin typeface="Hind"/>
              <a:ea typeface="Hind"/>
              <a:cs typeface="Hind"/>
              <a:sym typeface="Hind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latin typeface="Hind"/>
                <a:ea typeface="Hind"/>
                <a:cs typeface="Hind"/>
                <a:sym typeface="Hind"/>
              </a:rPr>
              <a:t>What is your customer segment?</a:t>
            </a:r>
            <a:endParaRPr sz="2400">
              <a:latin typeface="Hind"/>
              <a:ea typeface="Hind"/>
              <a:cs typeface="Hind"/>
              <a:sym typeface="Hind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latin typeface="Hind"/>
                <a:ea typeface="Hind"/>
                <a:cs typeface="Hind"/>
                <a:sym typeface="Hind"/>
              </a:rPr>
              <a:t>Why should they purchase your product?</a:t>
            </a:r>
            <a:endParaRPr sz="2400">
              <a:latin typeface="Hind"/>
              <a:ea typeface="Hind"/>
              <a:cs typeface="Hind"/>
              <a:sym typeface="Hind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latin typeface="Hind"/>
                <a:ea typeface="Hind"/>
                <a:cs typeface="Hind"/>
                <a:sym typeface="Hind"/>
              </a:rPr>
              <a:t>Or why should they hire your company</a:t>
            </a:r>
            <a:r>
              <a:rPr lang="en" sz="2400">
                <a:solidFill>
                  <a:schemeClr val="lt1"/>
                </a:solidFill>
                <a:latin typeface="Hind"/>
                <a:ea typeface="Hind"/>
                <a:cs typeface="Hind"/>
                <a:sym typeface="Hind"/>
              </a:rPr>
              <a:t> for services?</a:t>
            </a:r>
            <a:endParaRPr sz="2400">
              <a:solidFill>
                <a:schemeClr val="lt1"/>
              </a:solidFill>
              <a:latin typeface="Hind"/>
              <a:ea typeface="Hind"/>
              <a:cs typeface="Hind"/>
              <a:sym typeface="Hind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70"/>
          <p:cNvSpPr txBox="1"/>
          <p:nvPr>
            <p:ph type="title"/>
          </p:nvPr>
        </p:nvSpPr>
        <p:spPr>
          <a:xfrm>
            <a:off x="1073700" y="213225"/>
            <a:ext cx="6996600" cy="71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RESOURCE ESTIMATION</a:t>
            </a:r>
            <a:endParaRPr/>
          </a:p>
        </p:txBody>
      </p:sp>
      <p:sp>
        <p:nvSpPr>
          <p:cNvPr id="974" name="Google Shape;974;p70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975" name="Google Shape;975;p70"/>
          <p:cNvGrpSpPr/>
          <p:nvPr/>
        </p:nvGrpSpPr>
        <p:grpSpPr>
          <a:xfrm>
            <a:off x="5440043" y="2602688"/>
            <a:ext cx="2167128" cy="1384500"/>
            <a:chOff x="6038025" y="2598925"/>
            <a:chExt cx="2469661" cy="1384500"/>
          </a:xfrm>
        </p:grpSpPr>
        <p:cxnSp>
          <p:nvCxnSpPr>
            <p:cNvPr id="976" name="Google Shape;976;p70"/>
            <p:cNvCxnSpPr/>
            <p:nvPr/>
          </p:nvCxnSpPr>
          <p:spPr>
            <a:xfrm>
              <a:off x="6038025" y="3312550"/>
              <a:ext cx="582000" cy="0"/>
            </a:xfrm>
            <a:prstGeom prst="straightConnector1">
              <a:avLst/>
            </a:prstGeom>
            <a:noFill/>
            <a:ln cap="flat" cmpd="sng" w="9525">
              <a:solidFill>
                <a:srgbClr val="C2C2C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977" name="Google Shape;977;p70"/>
            <p:cNvSpPr txBox="1"/>
            <p:nvPr/>
          </p:nvSpPr>
          <p:spPr>
            <a:xfrm>
              <a:off x="6640486" y="2598925"/>
              <a:ext cx="1867200" cy="138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latin typeface="Roboto"/>
                  <a:ea typeface="Roboto"/>
                  <a:cs typeface="Roboto"/>
                  <a:sym typeface="Roboto"/>
                </a:rPr>
                <a:t>HUMAN RESOURCES</a:t>
              </a:r>
              <a:endParaRPr b="1"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latin typeface="Roboto"/>
                  <a:ea typeface="Roboto"/>
                  <a:cs typeface="Roboto"/>
                  <a:sym typeface="Roboto"/>
                </a:rPr>
                <a:t>Intellectual people</a:t>
              </a:r>
              <a:endParaRPr b="1"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1600"/>
                </a:spcBef>
                <a:spcAft>
                  <a:spcPts val="0"/>
                </a:spcAft>
                <a:buNone/>
              </a:pPr>
              <a:r>
                <a:rPr b="1" lang="en" sz="1200">
                  <a:latin typeface="Roboto"/>
                  <a:ea typeface="Roboto"/>
                  <a:cs typeface="Roboto"/>
                  <a:sym typeface="Roboto"/>
                </a:rPr>
                <a:t>Intellectual team members</a:t>
              </a:r>
              <a:endParaRPr b="1"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1600"/>
                </a:spcBef>
                <a:spcAft>
                  <a:spcPts val="1600"/>
                </a:spcAft>
                <a:buNone/>
              </a:pPr>
              <a:r>
                <a:rPr b="1" lang="en" sz="1200">
                  <a:latin typeface="Roboto"/>
                  <a:ea typeface="Roboto"/>
                  <a:cs typeface="Roboto"/>
                  <a:sym typeface="Roboto"/>
                </a:rPr>
                <a:t>Man Power</a:t>
              </a:r>
              <a:endParaRPr b="1"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78" name="Google Shape;978;p70"/>
            <p:cNvSpPr/>
            <p:nvPr/>
          </p:nvSpPr>
          <p:spPr>
            <a:xfrm>
              <a:off x="6424027" y="3212150"/>
              <a:ext cx="198600" cy="198300"/>
            </a:xfrm>
            <a:prstGeom prst="ellipse">
              <a:avLst/>
            </a:prstGeom>
            <a:solidFill>
              <a:srgbClr val="9225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" name="Google Shape;979;p70"/>
            <p:cNvSpPr txBox="1"/>
            <p:nvPr/>
          </p:nvSpPr>
          <p:spPr>
            <a:xfrm>
              <a:off x="6399017" y="3156109"/>
              <a:ext cx="247500" cy="31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3</a:t>
              </a:r>
              <a:endParaRPr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980" name="Google Shape;980;p70"/>
          <p:cNvGrpSpPr/>
          <p:nvPr/>
        </p:nvGrpSpPr>
        <p:grpSpPr>
          <a:xfrm>
            <a:off x="856499" y="1702297"/>
            <a:ext cx="2520065" cy="1511597"/>
            <a:chOff x="636321" y="1844098"/>
            <a:chExt cx="2994729" cy="1384500"/>
          </a:xfrm>
        </p:grpSpPr>
        <p:sp>
          <p:nvSpPr>
            <p:cNvPr id="981" name="Google Shape;981;p70"/>
            <p:cNvSpPr txBox="1"/>
            <p:nvPr/>
          </p:nvSpPr>
          <p:spPr>
            <a:xfrm>
              <a:off x="636321" y="1844098"/>
              <a:ext cx="1867200" cy="138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latin typeface="Roboto"/>
                  <a:ea typeface="Roboto"/>
                  <a:cs typeface="Roboto"/>
                  <a:sym typeface="Roboto"/>
                </a:rPr>
                <a:t>PHYSICAL RESOURCES</a:t>
              </a:r>
              <a:endParaRPr b="1"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latin typeface="Roboto"/>
                  <a:ea typeface="Roboto"/>
                  <a:cs typeface="Roboto"/>
                  <a:sym typeface="Roboto"/>
                </a:rPr>
                <a:t>MACHINES</a:t>
              </a:r>
              <a:endParaRPr b="1"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r">
                <a:spcBef>
                  <a:spcPts val="1600"/>
                </a:spcBef>
                <a:spcAft>
                  <a:spcPts val="0"/>
                </a:spcAft>
                <a:buNone/>
              </a:pPr>
              <a:r>
                <a:rPr b="1" lang="en" sz="1200">
                  <a:latin typeface="Roboto"/>
                  <a:ea typeface="Roboto"/>
                  <a:cs typeface="Roboto"/>
                  <a:sym typeface="Roboto"/>
                </a:rPr>
                <a:t>MANUFACTURING UNITS</a:t>
              </a:r>
              <a:endParaRPr b="1"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r">
                <a:spcBef>
                  <a:spcPts val="1600"/>
                </a:spcBef>
                <a:spcAft>
                  <a:spcPts val="1600"/>
                </a:spcAft>
                <a:buNone/>
              </a:pPr>
              <a:r>
                <a:rPr b="1" lang="en" sz="1200">
                  <a:latin typeface="Roboto"/>
                  <a:ea typeface="Roboto"/>
                  <a:cs typeface="Roboto"/>
                  <a:sym typeface="Roboto"/>
                </a:rPr>
                <a:t>VEHICLES.</a:t>
              </a:r>
              <a:endParaRPr b="1"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982" name="Google Shape;982;p70"/>
            <p:cNvCxnSpPr/>
            <p:nvPr/>
          </p:nvCxnSpPr>
          <p:spPr>
            <a:xfrm rot="10800000">
              <a:off x="2587350" y="2536350"/>
              <a:ext cx="1043700" cy="0"/>
            </a:xfrm>
            <a:prstGeom prst="straightConnector1">
              <a:avLst/>
            </a:prstGeom>
            <a:noFill/>
            <a:ln cap="flat" cmpd="sng" w="9525">
              <a:solidFill>
                <a:srgbClr val="C2C2C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983" name="Google Shape;983;p70"/>
            <p:cNvSpPr/>
            <p:nvPr/>
          </p:nvSpPr>
          <p:spPr>
            <a:xfrm>
              <a:off x="2523501" y="2431050"/>
              <a:ext cx="198600" cy="198300"/>
            </a:xfrm>
            <a:prstGeom prst="ellipse">
              <a:avLst/>
            </a:prstGeom>
            <a:solidFill>
              <a:srgbClr val="761E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" name="Google Shape;984;p70"/>
            <p:cNvSpPr txBox="1"/>
            <p:nvPr/>
          </p:nvSpPr>
          <p:spPr>
            <a:xfrm>
              <a:off x="2498491" y="2373759"/>
              <a:ext cx="247500" cy="31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2</a:t>
              </a:r>
              <a:endParaRPr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985" name="Google Shape;985;p70"/>
          <p:cNvGrpSpPr/>
          <p:nvPr/>
        </p:nvGrpSpPr>
        <p:grpSpPr>
          <a:xfrm>
            <a:off x="4578254" y="929028"/>
            <a:ext cx="3029131" cy="1384500"/>
            <a:chOff x="4907970" y="889955"/>
            <a:chExt cx="3599680" cy="1384500"/>
          </a:xfrm>
        </p:grpSpPr>
        <p:cxnSp>
          <p:nvCxnSpPr>
            <p:cNvPr id="986" name="Google Shape;986;p70"/>
            <p:cNvCxnSpPr>
              <a:endCxn id="987" idx="1"/>
            </p:cNvCxnSpPr>
            <p:nvPr/>
          </p:nvCxnSpPr>
          <p:spPr>
            <a:xfrm>
              <a:off x="4907970" y="1593265"/>
              <a:ext cx="1024200" cy="0"/>
            </a:xfrm>
            <a:prstGeom prst="straightConnector1">
              <a:avLst/>
            </a:prstGeom>
            <a:noFill/>
            <a:ln cap="flat" cmpd="sng" w="9525">
              <a:solidFill>
                <a:srgbClr val="C2C2C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988" name="Google Shape;988;p70"/>
            <p:cNvSpPr txBox="1"/>
            <p:nvPr/>
          </p:nvSpPr>
          <p:spPr>
            <a:xfrm>
              <a:off x="6234550" y="889955"/>
              <a:ext cx="2273100" cy="138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latin typeface="Roboto"/>
                  <a:ea typeface="Roboto"/>
                  <a:cs typeface="Roboto"/>
                  <a:sym typeface="Roboto"/>
                </a:rPr>
                <a:t>FINANCE</a:t>
              </a:r>
              <a:endParaRPr b="1"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latin typeface="Roboto"/>
                  <a:ea typeface="Roboto"/>
                  <a:cs typeface="Roboto"/>
                  <a:sym typeface="Roboto"/>
                </a:rPr>
                <a:t>Investors</a:t>
              </a:r>
              <a:endParaRPr b="1"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latin typeface="Roboto"/>
                  <a:ea typeface="Roboto"/>
                  <a:cs typeface="Roboto"/>
                  <a:sym typeface="Roboto"/>
                </a:rPr>
                <a:t>Angel investors</a:t>
              </a:r>
              <a:endParaRPr b="1"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latin typeface="Roboto"/>
                  <a:ea typeface="Roboto"/>
                  <a:cs typeface="Roboto"/>
                  <a:sym typeface="Roboto"/>
                </a:rPr>
                <a:t>Venture capitalist</a:t>
              </a:r>
              <a:endParaRPr b="1"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t/>
              </a:r>
              <a:endParaRPr b="1" sz="8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89" name="Google Shape;989;p70"/>
            <p:cNvSpPr/>
            <p:nvPr/>
          </p:nvSpPr>
          <p:spPr>
            <a:xfrm>
              <a:off x="5956630" y="1494107"/>
              <a:ext cx="198600" cy="198300"/>
            </a:xfrm>
            <a:prstGeom prst="ellipse">
              <a:avLst/>
            </a:prstGeom>
            <a:solidFill>
              <a:srgbClr val="701C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" name="Google Shape;987;p70"/>
            <p:cNvSpPr txBox="1"/>
            <p:nvPr/>
          </p:nvSpPr>
          <p:spPr>
            <a:xfrm>
              <a:off x="5932170" y="1436815"/>
              <a:ext cx="247500" cy="31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1</a:t>
              </a:r>
              <a:endParaRPr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990" name="Google Shape;990;p70"/>
          <p:cNvGrpSpPr/>
          <p:nvPr/>
        </p:nvGrpSpPr>
        <p:grpSpPr>
          <a:xfrm>
            <a:off x="2689522" y="945704"/>
            <a:ext cx="2957714" cy="3550537"/>
            <a:chOff x="2991269" y="1153325"/>
            <a:chExt cx="3514811" cy="3252003"/>
          </a:xfrm>
        </p:grpSpPr>
        <p:sp>
          <p:nvSpPr>
            <p:cNvPr id="991" name="Google Shape;991;p70"/>
            <p:cNvSpPr/>
            <p:nvPr/>
          </p:nvSpPr>
          <p:spPr>
            <a:xfrm>
              <a:off x="3477586" y="2585458"/>
              <a:ext cx="2541910" cy="950456"/>
            </a:xfrm>
            <a:custGeom>
              <a:rect b="b" l="l" r="r" t="t"/>
              <a:pathLst>
                <a:path extrusionOk="0" h="43529" w="126826">
                  <a:moveTo>
                    <a:pt x="0" y="20002"/>
                  </a:moveTo>
                  <a:lnTo>
                    <a:pt x="63389" y="43529"/>
                  </a:lnTo>
                  <a:lnTo>
                    <a:pt x="126826" y="19907"/>
                  </a:lnTo>
                  <a:lnTo>
                    <a:pt x="63580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</p:sp>
        <p:sp>
          <p:nvSpPr>
            <p:cNvPr id="992" name="Google Shape;992;p70"/>
            <p:cNvSpPr/>
            <p:nvPr/>
          </p:nvSpPr>
          <p:spPr>
            <a:xfrm>
              <a:off x="2991269" y="3020977"/>
              <a:ext cx="1758228" cy="1384350"/>
            </a:xfrm>
            <a:custGeom>
              <a:rect b="b" l="l" r="r" t="t"/>
              <a:pathLst>
                <a:path extrusionOk="0" h="63817" w="87725">
                  <a:moveTo>
                    <a:pt x="24288" y="0"/>
                  </a:moveTo>
                  <a:lnTo>
                    <a:pt x="0" y="29908"/>
                  </a:lnTo>
                  <a:lnTo>
                    <a:pt x="87725" y="63817"/>
                  </a:lnTo>
                  <a:lnTo>
                    <a:pt x="87725" y="42291"/>
                  </a:lnTo>
                  <a:lnTo>
                    <a:pt x="87725" y="23526"/>
                  </a:lnTo>
                  <a:close/>
                </a:path>
              </a:pathLst>
            </a:custGeom>
            <a:solidFill>
              <a:srgbClr val="551561"/>
            </a:solidFill>
            <a:ln>
              <a:noFill/>
            </a:ln>
          </p:spPr>
        </p:sp>
        <p:sp>
          <p:nvSpPr>
            <p:cNvPr id="993" name="Google Shape;993;p70"/>
            <p:cNvSpPr/>
            <p:nvPr/>
          </p:nvSpPr>
          <p:spPr>
            <a:xfrm flipH="1">
              <a:off x="4747852" y="3020977"/>
              <a:ext cx="1758228" cy="1384350"/>
            </a:xfrm>
            <a:custGeom>
              <a:rect b="b" l="l" r="r" t="t"/>
              <a:pathLst>
                <a:path extrusionOk="0" h="63817" w="87725">
                  <a:moveTo>
                    <a:pt x="24288" y="0"/>
                  </a:moveTo>
                  <a:lnTo>
                    <a:pt x="0" y="29908"/>
                  </a:lnTo>
                  <a:lnTo>
                    <a:pt x="87725" y="63817"/>
                  </a:lnTo>
                  <a:lnTo>
                    <a:pt x="87725" y="42291"/>
                  </a:lnTo>
                  <a:lnTo>
                    <a:pt x="87725" y="23526"/>
                  </a:lnTo>
                  <a:close/>
                </a:path>
              </a:pathLst>
            </a:custGeom>
            <a:solidFill>
              <a:srgbClr val="9225A5"/>
            </a:solidFill>
            <a:ln>
              <a:noFill/>
            </a:ln>
          </p:spPr>
        </p:sp>
        <p:sp>
          <p:nvSpPr>
            <p:cNvPr id="994" name="Google Shape;994;p70"/>
            <p:cNvSpPr/>
            <p:nvPr/>
          </p:nvSpPr>
          <p:spPr>
            <a:xfrm>
              <a:off x="3969199" y="2001324"/>
              <a:ext cx="1565850" cy="585863"/>
            </a:xfrm>
            <a:custGeom>
              <a:rect b="b" l="l" r="r" t="t"/>
              <a:pathLst>
                <a:path extrusionOk="0" h="8150" w="24053">
                  <a:moveTo>
                    <a:pt x="0" y="3827"/>
                  </a:moveTo>
                  <a:lnTo>
                    <a:pt x="11976" y="8150"/>
                  </a:lnTo>
                  <a:lnTo>
                    <a:pt x="24053" y="3827"/>
                  </a:lnTo>
                  <a:lnTo>
                    <a:pt x="12126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</p:sp>
        <p:sp>
          <p:nvSpPr>
            <p:cNvPr id="995" name="Google Shape;995;p70"/>
            <p:cNvSpPr/>
            <p:nvPr/>
          </p:nvSpPr>
          <p:spPr>
            <a:xfrm>
              <a:off x="3563255" y="2275837"/>
              <a:ext cx="1189300" cy="1015326"/>
            </a:xfrm>
            <a:custGeom>
              <a:rect b="b" l="l" r="r" t="t"/>
              <a:pathLst>
                <a:path extrusionOk="0" h="14114" w="18238">
                  <a:moveTo>
                    <a:pt x="6262" y="0"/>
                  </a:moveTo>
                  <a:lnTo>
                    <a:pt x="18238" y="4324"/>
                  </a:lnTo>
                  <a:lnTo>
                    <a:pt x="18238" y="14114"/>
                  </a:lnTo>
                  <a:lnTo>
                    <a:pt x="0" y="7554"/>
                  </a:lnTo>
                  <a:close/>
                </a:path>
              </a:pathLst>
            </a:custGeom>
            <a:solidFill>
              <a:srgbClr val="551561"/>
            </a:solidFill>
            <a:ln>
              <a:noFill/>
            </a:ln>
          </p:spPr>
        </p:sp>
        <p:sp>
          <p:nvSpPr>
            <p:cNvPr id="996" name="Google Shape;996;p70"/>
            <p:cNvSpPr/>
            <p:nvPr/>
          </p:nvSpPr>
          <p:spPr>
            <a:xfrm flipH="1">
              <a:off x="4749365" y="2275837"/>
              <a:ext cx="1189300" cy="1015326"/>
            </a:xfrm>
            <a:custGeom>
              <a:rect b="b" l="l" r="r" t="t"/>
              <a:pathLst>
                <a:path extrusionOk="0" h="14114" w="18238">
                  <a:moveTo>
                    <a:pt x="6262" y="0"/>
                  </a:moveTo>
                  <a:lnTo>
                    <a:pt x="18238" y="4324"/>
                  </a:lnTo>
                  <a:lnTo>
                    <a:pt x="18238" y="14114"/>
                  </a:lnTo>
                  <a:lnTo>
                    <a:pt x="0" y="7554"/>
                  </a:lnTo>
                  <a:close/>
                </a:path>
              </a:pathLst>
            </a:custGeom>
            <a:solidFill>
              <a:srgbClr val="761E86"/>
            </a:solidFill>
            <a:ln>
              <a:noFill/>
            </a:ln>
          </p:spPr>
        </p:sp>
        <p:sp>
          <p:nvSpPr>
            <p:cNvPr id="997" name="Google Shape;997;p70"/>
            <p:cNvSpPr/>
            <p:nvPr/>
          </p:nvSpPr>
          <p:spPr>
            <a:xfrm>
              <a:off x="4059061" y="1153325"/>
              <a:ext cx="693508" cy="1201140"/>
            </a:xfrm>
            <a:custGeom>
              <a:rect b="b" l="l" r="r" t="t"/>
              <a:pathLst>
                <a:path extrusionOk="0" h="16697" w="10635">
                  <a:moveTo>
                    <a:pt x="10635" y="0"/>
                  </a:moveTo>
                  <a:lnTo>
                    <a:pt x="0" y="12722"/>
                  </a:lnTo>
                  <a:lnTo>
                    <a:pt x="10635" y="16697"/>
                  </a:lnTo>
                  <a:close/>
                </a:path>
              </a:pathLst>
            </a:custGeom>
            <a:solidFill>
              <a:srgbClr val="551561"/>
            </a:solidFill>
            <a:ln>
              <a:noFill/>
            </a:ln>
          </p:spPr>
        </p:sp>
        <p:sp>
          <p:nvSpPr>
            <p:cNvPr id="998" name="Google Shape;998;p70"/>
            <p:cNvSpPr/>
            <p:nvPr/>
          </p:nvSpPr>
          <p:spPr>
            <a:xfrm flipH="1">
              <a:off x="4749350" y="1153325"/>
              <a:ext cx="693508" cy="1201140"/>
            </a:xfrm>
            <a:custGeom>
              <a:rect b="b" l="l" r="r" t="t"/>
              <a:pathLst>
                <a:path extrusionOk="0" h="16697" w="10635">
                  <a:moveTo>
                    <a:pt x="10635" y="0"/>
                  </a:moveTo>
                  <a:lnTo>
                    <a:pt x="0" y="12722"/>
                  </a:lnTo>
                  <a:lnTo>
                    <a:pt x="10635" y="16697"/>
                  </a:lnTo>
                  <a:close/>
                </a:path>
              </a:pathLst>
            </a:custGeom>
            <a:solidFill>
              <a:srgbClr val="701C7F"/>
            </a:solidFill>
            <a:ln>
              <a:noFill/>
            </a:ln>
          </p:spPr>
        </p:sp>
      </p:grp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71"/>
          <p:cNvSpPr txBox="1"/>
          <p:nvPr>
            <p:ph type="title"/>
          </p:nvPr>
        </p:nvSpPr>
        <p:spPr>
          <a:xfrm>
            <a:off x="1073700" y="285600"/>
            <a:ext cx="6996600" cy="71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solidFill>
                  <a:srgbClr val="00CEF6"/>
                </a:solidFill>
              </a:rPr>
              <a:t>Channel Of Distribution</a:t>
            </a:r>
            <a:endParaRPr>
              <a:solidFill>
                <a:srgbClr val="00CEF6"/>
              </a:solidFill>
            </a:endParaRPr>
          </a:p>
        </p:txBody>
      </p:sp>
      <p:sp>
        <p:nvSpPr>
          <p:cNvPr id="1004" name="Google Shape;1004;p71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05" name="Google Shape;1005;p71"/>
          <p:cNvSpPr/>
          <p:nvPr/>
        </p:nvSpPr>
        <p:spPr>
          <a:xfrm>
            <a:off x="2460225" y="1297300"/>
            <a:ext cx="3241200" cy="525300"/>
          </a:xfrm>
          <a:prstGeom prst="roundRect">
            <a:avLst>
              <a:gd fmla="val 16667" name="adj"/>
            </a:avLst>
          </a:prstGeom>
          <a:solidFill>
            <a:srgbClr val="0D5DDF"/>
          </a:solidFill>
          <a:ln cap="flat" cmpd="sng" w="9525">
            <a:solidFill>
              <a:srgbClr val="0D5DD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MARKETING CHANNELS</a:t>
            </a:r>
            <a:endParaRPr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6" name="Google Shape;1006;p71"/>
          <p:cNvSpPr/>
          <p:nvPr/>
        </p:nvSpPr>
        <p:spPr>
          <a:xfrm>
            <a:off x="1734775" y="2118499"/>
            <a:ext cx="2020500" cy="525300"/>
          </a:xfrm>
          <a:prstGeom prst="roundRect">
            <a:avLst>
              <a:gd fmla="val 16667" name="adj"/>
            </a:avLst>
          </a:prstGeom>
          <a:solidFill>
            <a:srgbClr val="0D5DDF"/>
          </a:solidFill>
          <a:ln cap="flat" cmpd="sng" w="9525">
            <a:solidFill>
              <a:srgbClr val="0D5DD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Physical</a:t>
            </a:r>
            <a:endParaRPr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7" name="Google Shape;1007;p71"/>
          <p:cNvSpPr/>
          <p:nvPr/>
        </p:nvSpPr>
        <p:spPr>
          <a:xfrm>
            <a:off x="4595475" y="2118499"/>
            <a:ext cx="2020500" cy="525300"/>
          </a:xfrm>
          <a:prstGeom prst="roundRect">
            <a:avLst>
              <a:gd fmla="val 16667" name="adj"/>
            </a:avLst>
          </a:prstGeom>
          <a:solidFill>
            <a:srgbClr val="0D5DDF"/>
          </a:solidFill>
          <a:ln cap="flat" cmpd="sng" w="9525">
            <a:solidFill>
              <a:srgbClr val="0D5DD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Virtual</a:t>
            </a:r>
            <a:endParaRPr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08" name="Google Shape;1008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34697" y="2939700"/>
            <a:ext cx="4201878" cy="2203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18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01" name="Google Shape;501;p18"/>
          <p:cNvSpPr txBox="1"/>
          <p:nvPr/>
        </p:nvSpPr>
        <p:spPr>
          <a:xfrm>
            <a:off x="793100" y="1178000"/>
            <a:ext cx="7243200" cy="24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Entrepreneurship is both the study of how new businesses are created as well as the actual process of starting a new business.</a:t>
            </a:r>
            <a:endParaRPr sz="2400"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502" name="Google Shape;502;p18"/>
          <p:cNvSpPr txBox="1"/>
          <p:nvPr/>
        </p:nvSpPr>
        <p:spPr>
          <a:xfrm>
            <a:off x="851450" y="256575"/>
            <a:ext cx="7126500" cy="7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00CEF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Entrepreneurship</a:t>
            </a:r>
            <a:endParaRPr b="1" sz="3600">
              <a:solidFill>
                <a:srgbClr val="00CEF6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503" name="Google Shape;50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7375" y="2644125"/>
            <a:ext cx="3866626" cy="2537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72"/>
          <p:cNvSpPr txBox="1"/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solidFill>
                  <a:srgbClr val="00CEF6"/>
                </a:solidFill>
                <a:latin typeface="Montserrat"/>
                <a:ea typeface="Montserrat"/>
                <a:cs typeface="Montserrat"/>
                <a:sym typeface="Montserrat"/>
              </a:rPr>
              <a:t>Customer Relationships</a:t>
            </a:r>
            <a:endParaRPr sz="3000">
              <a:solidFill>
                <a:srgbClr val="00CEF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4" name="Google Shape;1014;p72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15" name="Google Shape;1015;p72"/>
          <p:cNvSpPr txBox="1"/>
          <p:nvPr/>
        </p:nvSpPr>
        <p:spPr>
          <a:xfrm>
            <a:off x="1178725" y="1071750"/>
            <a:ext cx="63222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Oswald"/>
                <a:ea typeface="Oswald"/>
                <a:cs typeface="Oswald"/>
                <a:sym typeface="Oswald"/>
              </a:rPr>
              <a:t>It's High time now!!! To pitch your product to the targeting audience. </a:t>
            </a:r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9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p73"/>
          <p:cNvSpPr txBox="1"/>
          <p:nvPr>
            <p:ph type="title"/>
          </p:nvPr>
        </p:nvSpPr>
        <p:spPr>
          <a:xfrm>
            <a:off x="1073700" y="995775"/>
            <a:ext cx="6996600" cy="71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solidFill>
                  <a:srgbClr val="00CEF6"/>
                </a:solidFill>
                <a:latin typeface="Barlow"/>
                <a:ea typeface="Barlow"/>
                <a:cs typeface="Barlow"/>
                <a:sym typeface="Barlow"/>
              </a:rPr>
              <a:t>Revenue Generation </a:t>
            </a:r>
            <a:endParaRPr sz="3000">
              <a:solidFill>
                <a:srgbClr val="00CEF6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solidFill>
                  <a:srgbClr val="00CEF6"/>
                </a:solidFill>
                <a:latin typeface="Barlow"/>
                <a:ea typeface="Barlow"/>
                <a:cs typeface="Barlow"/>
                <a:sym typeface="Barlow"/>
              </a:rPr>
              <a:t>Streams</a:t>
            </a:r>
            <a:endParaRPr sz="3000">
              <a:solidFill>
                <a:srgbClr val="00CEF6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1" name="Google Shape;1021;p73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22" name="Google Shape;1022;p73"/>
          <p:cNvSpPr txBox="1"/>
          <p:nvPr/>
        </p:nvSpPr>
        <p:spPr>
          <a:xfrm>
            <a:off x="817050" y="1518650"/>
            <a:ext cx="7139400" cy="26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400">
                <a:solidFill>
                  <a:schemeClr val="dk1"/>
                </a:solidFill>
              </a:rPr>
              <a:t>Points to ponder :</a:t>
            </a:r>
            <a:endParaRPr b="1"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dk1"/>
                </a:solidFill>
              </a:rPr>
              <a:t>-&gt;Design the Revenue Model.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dk1"/>
                </a:solidFill>
              </a:rPr>
              <a:t>-&gt;Pricing of your Product is the Tactics.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dk1"/>
                </a:solidFill>
              </a:rPr>
              <a:t>-&gt;Analyse this how much customer want to pay for   your designed product.</a:t>
            </a:r>
            <a:endParaRPr sz="2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6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p74"/>
          <p:cNvSpPr txBox="1"/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SOME REVENUE GENERATION MODELS</a:t>
            </a:r>
            <a:endParaRPr/>
          </a:p>
        </p:txBody>
      </p:sp>
      <p:sp>
        <p:nvSpPr>
          <p:cNvPr id="1028" name="Google Shape;1028;p74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29" name="Google Shape;1029;p74"/>
          <p:cNvSpPr txBox="1"/>
          <p:nvPr/>
        </p:nvSpPr>
        <p:spPr>
          <a:xfrm>
            <a:off x="1111750" y="1473400"/>
            <a:ext cx="6684000" cy="270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5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5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5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5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5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30" name="Google Shape;1030;p74"/>
          <p:cNvSpPr txBox="1"/>
          <p:nvPr/>
        </p:nvSpPr>
        <p:spPr>
          <a:xfrm>
            <a:off x="6707875" y="1548125"/>
            <a:ext cx="2397600" cy="25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E-commerce:</a:t>
            </a:r>
            <a:endParaRPr b="1" sz="145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AutoNum type="arabicPeriod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Retailing – e.g. Myntra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AutoNum type="arabicPeriod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Marketplace – e.g. Snapdeal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AutoNum type="arabicPeriod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Sharing Economy - AirBnB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AutoNum type="arabicPeriod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Aggregators – e.g Taxi for Sure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AutoNum type="arabicPeriod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Group buying – e.g. Groupon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31" name="Google Shape;1031;p74"/>
          <p:cNvSpPr txBox="1"/>
          <p:nvPr/>
        </p:nvSpPr>
        <p:spPr>
          <a:xfrm>
            <a:off x="4219275" y="1296025"/>
            <a:ext cx="2290500" cy="24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5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Subscription Model:</a:t>
            </a:r>
            <a:endParaRPr b="1" sz="145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067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50"/>
              <a:buFont typeface="Roboto"/>
              <a:buAutoNum type="arabicPeriod"/>
            </a:pPr>
            <a:r>
              <a:rPr lang="en" sz="14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Software as a Service (SaaS) – e.g. </a:t>
            </a:r>
            <a:r>
              <a:rPr lang="en" sz="1100" u="sng">
                <a:solidFill>
                  <a:srgbClr val="EF4136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Freshdesk</a:t>
            </a:r>
            <a:endParaRPr sz="1100" u="sng">
              <a:solidFill>
                <a:srgbClr val="EF4136"/>
              </a:solidFill>
              <a:latin typeface="Roboto"/>
              <a:ea typeface="Roboto"/>
              <a:cs typeface="Roboto"/>
              <a:sym typeface="Roboto"/>
              <a:hlinkClick r:id="rId4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"/>
              <a:buAutoNum type="arabicPeriod"/>
            </a:pP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Service as a Service – e.g. PayU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"/>
              <a:buAutoNum type="arabicPeriod"/>
            </a:pP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Content as a Service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"/>
              <a:buAutoNum type="arabicPeriod"/>
            </a:pP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Infrastructure/Platform as a service – e.g. AWS, Azure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"/>
              <a:buAutoNum type="arabicPeriod"/>
            </a:pP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Membership Services – e.g. Amazon Prime</a:t>
            </a:r>
            <a:endParaRPr sz="11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032" name="Google Shape;1032;p74"/>
          <p:cNvSpPr txBox="1"/>
          <p:nvPr/>
        </p:nvSpPr>
        <p:spPr>
          <a:xfrm>
            <a:off x="2501475" y="1548125"/>
            <a:ext cx="2022600" cy="25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Freemium Model</a:t>
            </a:r>
            <a:endParaRPr b="1" sz="145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AutoNum type="arabicPeriod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Adobe Flash, 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AutoNum type="arabicPeriod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Evernote, 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AutoNum type="arabicPeriod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Google Docs/Drive, 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AutoNum type="arabicPeriod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LinkedIn, 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AutoNum type="arabicPeriod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Prezi</a:t>
            </a:r>
            <a:endParaRPr sz="12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033" name="Google Shape;1033;p74"/>
          <p:cNvSpPr txBox="1"/>
          <p:nvPr/>
        </p:nvSpPr>
        <p:spPr>
          <a:xfrm>
            <a:off x="428625" y="1543950"/>
            <a:ext cx="1888500" cy="234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Advertising:</a:t>
            </a:r>
            <a:endParaRPr b="1" sz="145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AutoNum type="arabicPeriod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Display Ads - e.g. Yahoo!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AutoNum type="arabicPeriod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Search Ads - e.g. Google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AutoNum type="arabicPeriod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Text Ads - e.g. Google, Facebook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AutoNum type="arabicPeriod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Video Ads - e.g. YouTube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45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75"/>
          <p:cNvSpPr txBox="1"/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200">
                <a:solidFill>
                  <a:srgbClr val="00CEF6"/>
                </a:solidFill>
                <a:latin typeface="Hind"/>
                <a:ea typeface="Hind"/>
                <a:cs typeface="Hind"/>
                <a:sym typeface="Hind"/>
              </a:rPr>
              <a:t>Key Partnership</a:t>
            </a:r>
            <a:endParaRPr>
              <a:solidFill>
                <a:srgbClr val="00CEF6"/>
              </a:solidFill>
            </a:endParaRPr>
          </a:p>
        </p:txBody>
      </p:sp>
      <p:sp>
        <p:nvSpPr>
          <p:cNvPr id="1039" name="Google Shape;1039;p75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40" name="Google Shape;1040;p75"/>
          <p:cNvSpPr txBox="1"/>
          <p:nvPr/>
        </p:nvSpPr>
        <p:spPr>
          <a:xfrm>
            <a:off x="1047750" y="1245875"/>
            <a:ext cx="73803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Collaboration is required for the purpose of gaining the experience of market.</a:t>
            </a:r>
            <a:endParaRPr sz="1800"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The purpose of company tie ups  are due to following reasons:-</a:t>
            </a:r>
            <a:endParaRPr sz="1800"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Sharing the manpower and financial resources.</a:t>
            </a:r>
            <a:endParaRPr sz="1800"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Sharing will also been done in terms of profits  or data.</a:t>
            </a:r>
            <a:endParaRPr sz="1800"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In simple terms we call it as “joint ventures”.</a:t>
            </a:r>
            <a:endParaRPr sz="1800"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4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p76"/>
          <p:cNvSpPr txBox="1"/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solidFill>
                  <a:srgbClr val="00CEF6"/>
                </a:solidFill>
              </a:rPr>
              <a:t>COSTS</a:t>
            </a:r>
            <a:endParaRPr>
              <a:solidFill>
                <a:srgbClr val="00CEF6"/>
              </a:solidFill>
            </a:endParaRPr>
          </a:p>
        </p:txBody>
      </p:sp>
      <p:sp>
        <p:nvSpPr>
          <p:cNvPr id="1046" name="Google Shape;1046;p76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47" name="Google Shape;1047;p76"/>
          <p:cNvSpPr txBox="1"/>
          <p:nvPr/>
        </p:nvSpPr>
        <p:spPr>
          <a:xfrm>
            <a:off x="1098350" y="1433225"/>
            <a:ext cx="6241800" cy="26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/>
              <a:t>Cost structure of implementing your Business Model.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77"/>
          <p:cNvSpPr txBox="1"/>
          <p:nvPr>
            <p:ph type="title"/>
          </p:nvPr>
        </p:nvSpPr>
        <p:spPr>
          <a:xfrm>
            <a:off x="671825" y="782725"/>
            <a:ext cx="6996600" cy="108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00CEF6"/>
                </a:solidFill>
                <a:latin typeface="Montserrat"/>
                <a:ea typeface="Montserrat"/>
                <a:cs typeface="Montserrat"/>
                <a:sym typeface="Montserrat"/>
              </a:rPr>
              <a:t>Key Activities </a:t>
            </a:r>
            <a:endParaRPr sz="4800">
              <a:solidFill>
                <a:srgbClr val="00CEF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53" name="Google Shape;1053;p77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54" name="Google Shape;1054;p77"/>
          <p:cNvSpPr txBox="1"/>
          <p:nvPr/>
        </p:nvSpPr>
        <p:spPr>
          <a:xfrm>
            <a:off x="1004600" y="1360600"/>
            <a:ext cx="7275300" cy="17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grpSp>
        <p:nvGrpSpPr>
          <p:cNvPr id="1055" name="Google Shape;1055;p77"/>
          <p:cNvGrpSpPr/>
          <p:nvPr/>
        </p:nvGrpSpPr>
        <p:grpSpPr>
          <a:xfrm flipH="1" rot="10800000">
            <a:off x="4479554" y="1498050"/>
            <a:ext cx="821730" cy="1228760"/>
            <a:chOff x="4171679" y="1802748"/>
            <a:chExt cx="821730" cy="1228760"/>
          </a:xfrm>
        </p:grpSpPr>
        <p:sp>
          <p:nvSpPr>
            <p:cNvPr id="1056" name="Google Shape;1056;p77"/>
            <p:cNvSpPr/>
            <p:nvPr/>
          </p:nvSpPr>
          <p:spPr>
            <a:xfrm rot="10800000">
              <a:off x="4171679" y="2413508"/>
              <a:ext cx="821700" cy="618000"/>
            </a:xfrm>
            <a:prstGeom prst="parallelogram">
              <a:avLst>
                <a:gd fmla="val 81897" name="adj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7" name="Google Shape;1057;p77"/>
            <p:cNvSpPr/>
            <p:nvPr/>
          </p:nvSpPr>
          <p:spPr>
            <a:xfrm flipH="1">
              <a:off x="4171709" y="1802748"/>
              <a:ext cx="821700" cy="618000"/>
            </a:xfrm>
            <a:prstGeom prst="parallelogram">
              <a:avLst>
                <a:gd fmla="val 81897" name="adj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58" name="Google Shape;1058;p77"/>
          <p:cNvGrpSpPr/>
          <p:nvPr/>
        </p:nvGrpSpPr>
        <p:grpSpPr>
          <a:xfrm flipH="1" rot="10800000">
            <a:off x="2430025" y="1498009"/>
            <a:ext cx="821730" cy="1228859"/>
            <a:chOff x="1972825" y="1803752"/>
            <a:chExt cx="821730" cy="1228859"/>
          </a:xfrm>
        </p:grpSpPr>
        <p:sp>
          <p:nvSpPr>
            <p:cNvPr id="1059" name="Google Shape;1059;p77"/>
            <p:cNvSpPr/>
            <p:nvPr/>
          </p:nvSpPr>
          <p:spPr>
            <a:xfrm rot="10800000">
              <a:off x="1972825" y="2414611"/>
              <a:ext cx="821700" cy="618000"/>
            </a:xfrm>
            <a:prstGeom prst="parallelogram">
              <a:avLst>
                <a:gd fmla="val 81897" name="adj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0" name="Google Shape;1060;p77"/>
            <p:cNvSpPr/>
            <p:nvPr/>
          </p:nvSpPr>
          <p:spPr>
            <a:xfrm flipH="1">
              <a:off x="1972855" y="1803752"/>
              <a:ext cx="821700" cy="618000"/>
            </a:xfrm>
            <a:prstGeom prst="parallelogram">
              <a:avLst>
                <a:gd fmla="val 81897" name="adj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61" name="Google Shape;1061;p77"/>
          <p:cNvGrpSpPr/>
          <p:nvPr/>
        </p:nvGrpSpPr>
        <p:grpSpPr>
          <a:xfrm flipH="1" rot="10800000">
            <a:off x="7074188" y="1506186"/>
            <a:ext cx="821730" cy="1228977"/>
            <a:chOff x="5808538" y="1803695"/>
            <a:chExt cx="821730" cy="1228977"/>
          </a:xfrm>
        </p:grpSpPr>
        <p:sp>
          <p:nvSpPr>
            <p:cNvPr id="1062" name="Google Shape;1062;p77"/>
            <p:cNvSpPr/>
            <p:nvPr/>
          </p:nvSpPr>
          <p:spPr>
            <a:xfrm rot="10800000">
              <a:off x="5808538" y="2414672"/>
              <a:ext cx="821700" cy="618000"/>
            </a:xfrm>
            <a:prstGeom prst="parallelogram">
              <a:avLst>
                <a:gd fmla="val 81897" name="adj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3" name="Google Shape;1063;p77"/>
            <p:cNvSpPr/>
            <p:nvPr/>
          </p:nvSpPr>
          <p:spPr>
            <a:xfrm flipH="1">
              <a:off x="5808568" y="1803695"/>
              <a:ext cx="821700" cy="618000"/>
            </a:xfrm>
            <a:prstGeom prst="parallelogram">
              <a:avLst>
                <a:gd fmla="val 81897" name="adj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64" name="Google Shape;1064;p77"/>
          <p:cNvSpPr txBox="1"/>
          <p:nvPr/>
        </p:nvSpPr>
        <p:spPr>
          <a:xfrm>
            <a:off x="859725" y="1502975"/>
            <a:ext cx="1748400" cy="123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6600"/>
                </a:solidFill>
                <a:latin typeface="Hind"/>
                <a:ea typeface="Hind"/>
                <a:cs typeface="Hind"/>
                <a:sym typeface="Hind"/>
              </a:rPr>
              <a:t>Production</a:t>
            </a:r>
            <a:endParaRPr b="1" sz="2400">
              <a:solidFill>
                <a:srgbClr val="FF6600"/>
              </a:solidFill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1065" name="Google Shape;1065;p77"/>
          <p:cNvSpPr txBox="1"/>
          <p:nvPr/>
        </p:nvSpPr>
        <p:spPr>
          <a:xfrm>
            <a:off x="2756863" y="1502983"/>
            <a:ext cx="1872000" cy="123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6699FF"/>
                </a:solidFill>
                <a:latin typeface="Hind"/>
                <a:ea typeface="Hind"/>
                <a:cs typeface="Hind"/>
                <a:sym typeface="Hind"/>
              </a:rPr>
              <a:t>Problem solving</a:t>
            </a:r>
            <a:endParaRPr b="1" sz="2400">
              <a:solidFill>
                <a:srgbClr val="6699FF"/>
              </a:solidFill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1066" name="Google Shape;1066;p77"/>
          <p:cNvSpPr txBox="1"/>
          <p:nvPr/>
        </p:nvSpPr>
        <p:spPr>
          <a:xfrm>
            <a:off x="5111200" y="1502975"/>
            <a:ext cx="2133300" cy="123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66FF33"/>
                </a:solidFill>
                <a:latin typeface="Hind"/>
                <a:ea typeface="Hind"/>
                <a:cs typeface="Hind"/>
                <a:sym typeface="Hind"/>
              </a:rPr>
              <a:t>Supply Chain Management</a:t>
            </a:r>
            <a:endParaRPr b="1" sz="2400">
              <a:solidFill>
                <a:srgbClr val="66FF33"/>
              </a:solidFill>
              <a:latin typeface="Hind"/>
              <a:ea typeface="Hind"/>
              <a:cs typeface="Hind"/>
              <a:sym typeface="Hind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0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Google Shape;1071;p78"/>
          <p:cNvSpPr txBox="1"/>
          <p:nvPr>
            <p:ph idx="4294967295" type="ctrTitle"/>
          </p:nvPr>
        </p:nvSpPr>
        <p:spPr>
          <a:xfrm>
            <a:off x="685800" y="3288917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0">
                <a:solidFill>
                  <a:srgbClr val="FFFFFF"/>
                </a:solidFill>
              </a:rPr>
              <a:t>MINI IDEATHON</a:t>
            </a:r>
            <a:endParaRPr sz="10000">
              <a:solidFill>
                <a:srgbClr val="FFFFFF"/>
              </a:solidFill>
            </a:endParaRPr>
          </a:p>
        </p:txBody>
      </p:sp>
      <p:sp>
        <p:nvSpPr>
          <p:cNvPr id="1072" name="Google Shape;1072;p78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6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7" name="Google Shape;1077;p79"/>
          <p:cNvSpPr txBox="1"/>
          <p:nvPr>
            <p:ph type="title"/>
          </p:nvPr>
        </p:nvSpPr>
        <p:spPr>
          <a:xfrm>
            <a:off x="1073700" y="218900"/>
            <a:ext cx="6996600" cy="71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TEAM</a:t>
            </a:r>
            <a:endParaRPr sz="3600"/>
          </a:p>
        </p:txBody>
      </p:sp>
      <p:sp>
        <p:nvSpPr>
          <p:cNvPr id="1078" name="Google Shape;1078;p79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79" name="Google Shape;1079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40350" y="1087100"/>
            <a:ext cx="1803325" cy="231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0" name="Google Shape;1080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2526" y="1087100"/>
            <a:ext cx="1840651" cy="2312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1" name="Google Shape;1081;p7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54450" y="1049850"/>
            <a:ext cx="1840650" cy="2312174"/>
          </a:xfrm>
          <a:prstGeom prst="rect">
            <a:avLst/>
          </a:prstGeom>
          <a:noFill/>
          <a:ln>
            <a:noFill/>
          </a:ln>
        </p:spPr>
      </p:pic>
      <p:sp>
        <p:nvSpPr>
          <p:cNvPr id="1082" name="Google Shape;1082;p79"/>
          <p:cNvSpPr txBox="1"/>
          <p:nvPr/>
        </p:nvSpPr>
        <p:spPr>
          <a:xfrm>
            <a:off x="905100" y="3685525"/>
            <a:ext cx="1915500" cy="8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Source Sans Pro"/>
                <a:ea typeface="Source Sans Pro"/>
                <a:cs typeface="Source Sans Pro"/>
                <a:sym typeface="Source Sans Pro"/>
              </a:rPr>
              <a:t>SWASTIKA </a:t>
            </a:r>
            <a:endParaRPr b="1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Source Sans Pro"/>
                <a:ea typeface="Source Sans Pro"/>
                <a:cs typeface="Source Sans Pro"/>
                <a:sym typeface="Source Sans Pro"/>
              </a:rPr>
              <a:t>LEAD </a:t>
            </a:r>
            <a:r>
              <a:rPr b="1" lang="en">
                <a:latin typeface="Source Sans Pro"/>
                <a:ea typeface="Source Sans Pro"/>
                <a:cs typeface="Source Sans Pro"/>
                <a:sym typeface="Source Sans Pro"/>
              </a:rPr>
              <a:t>COORDINATOR</a:t>
            </a:r>
            <a:endParaRPr b="1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083" name="Google Shape;1083;p79"/>
          <p:cNvSpPr txBox="1"/>
          <p:nvPr/>
        </p:nvSpPr>
        <p:spPr>
          <a:xfrm>
            <a:off x="6536575" y="3672163"/>
            <a:ext cx="2020200" cy="8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Source Sans Pro"/>
                <a:ea typeface="Source Sans Pro"/>
                <a:cs typeface="Source Sans Pro"/>
                <a:sym typeface="Source Sans Pro"/>
              </a:rPr>
              <a:t>UJJWAL</a:t>
            </a:r>
            <a:r>
              <a:rPr b="1" lang="en">
                <a:latin typeface="Source Sans Pro"/>
                <a:ea typeface="Source Sans Pro"/>
                <a:cs typeface="Source Sans Pro"/>
                <a:sym typeface="Source Sans Pro"/>
              </a:rPr>
              <a:t> AGGARWAL</a:t>
            </a:r>
            <a:endParaRPr b="1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Source Sans Pro"/>
                <a:ea typeface="Source Sans Pro"/>
                <a:cs typeface="Source Sans Pro"/>
                <a:sym typeface="Source Sans Pro"/>
              </a:rPr>
              <a:t>LEAD COORDINATOR</a:t>
            </a:r>
            <a:endParaRPr b="1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084" name="Google Shape;1084;p79"/>
          <p:cNvSpPr txBox="1"/>
          <p:nvPr/>
        </p:nvSpPr>
        <p:spPr>
          <a:xfrm>
            <a:off x="3710275" y="3629925"/>
            <a:ext cx="1803300" cy="6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Source Sans Pro"/>
                <a:ea typeface="Source Sans Pro"/>
                <a:cs typeface="Source Sans Pro"/>
                <a:sym typeface="Source Sans Pro"/>
              </a:rPr>
              <a:t>SANJANA DESWAL</a:t>
            </a:r>
            <a:endParaRPr b="1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Source Sans Pro"/>
                <a:ea typeface="Source Sans Pro"/>
                <a:cs typeface="Source Sans Pro"/>
                <a:sym typeface="Source Sans Pro"/>
              </a:rPr>
              <a:t>HEAD COORDINATOR</a:t>
            </a:r>
            <a:endParaRPr b="1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19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09" name="Google Shape;509;p19"/>
          <p:cNvSpPr txBox="1"/>
          <p:nvPr/>
        </p:nvSpPr>
        <p:spPr>
          <a:xfrm>
            <a:off x="349900" y="326575"/>
            <a:ext cx="7499400" cy="95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00CEF6"/>
                </a:solidFill>
                <a:latin typeface="Barlow"/>
                <a:ea typeface="Barlow"/>
                <a:cs typeface="Barlow"/>
                <a:sym typeface="Barlow"/>
              </a:rPr>
              <a:t>PREREQUISITES</a:t>
            </a:r>
            <a:r>
              <a:rPr b="1" lang="en" sz="2400">
                <a:solidFill>
                  <a:srgbClr val="00CEF6"/>
                </a:solidFill>
                <a:latin typeface="Barlow"/>
                <a:ea typeface="Barlow"/>
                <a:cs typeface="Barlow"/>
                <a:sym typeface="Barlow"/>
              </a:rPr>
              <a:t> FOR GETTING INTO IT?(SKILLS)</a:t>
            </a:r>
            <a:endParaRPr b="1" sz="2400">
              <a:solidFill>
                <a:srgbClr val="00CEF6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510" name="Google Shape;510;p19"/>
          <p:cNvSpPr txBox="1"/>
          <p:nvPr/>
        </p:nvSpPr>
        <p:spPr>
          <a:xfrm>
            <a:off x="571500" y="1586200"/>
            <a:ext cx="6531300" cy="237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Barlow"/>
                <a:ea typeface="Barlow"/>
                <a:cs typeface="Barlow"/>
                <a:sym typeface="Barlow"/>
              </a:rPr>
              <a:t>Clarity of An Idea</a:t>
            </a:r>
            <a:endParaRPr sz="1800"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Barlow"/>
                <a:ea typeface="Barlow"/>
                <a:cs typeface="Barlow"/>
                <a:sym typeface="Barlow"/>
              </a:rPr>
              <a:t>Complete Research </a:t>
            </a:r>
            <a:endParaRPr sz="1800"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Barlow"/>
                <a:ea typeface="Barlow"/>
                <a:cs typeface="Barlow"/>
                <a:sym typeface="Barlow"/>
              </a:rPr>
              <a:t>Team For Execution</a:t>
            </a:r>
            <a:endParaRPr sz="1800"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Barlow"/>
                <a:ea typeface="Barlow"/>
                <a:cs typeface="Barlow"/>
                <a:sym typeface="Barlow"/>
              </a:rPr>
              <a:t>Execution</a:t>
            </a:r>
            <a:r>
              <a:rPr lang="en" sz="1800">
                <a:latin typeface="Barlow"/>
                <a:ea typeface="Barlow"/>
                <a:cs typeface="Barlow"/>
                <a:sym typeface="Barlow"/>
              </a:rPr>
              <a:t> Monitoring System</a:t>
            </a:r>
            <a:endParaRPr sz="1800"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Barlow"/>
                <a:ea typeface="Barlow"/>
                <a:cs typeface="Barlow"/>
                <a:sym typeface="Barlow"/>
              </a:rPr>
              <a:t>Long Term Business Planning</a:t>
            </a:r>
            <a:endParaRPr sz="1800"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Barlow"/>
                <a:ea typeface="Barlow"/>
                <a:cs typeface="Barlow"/>
                <a:sym typeface="Barlow"/>
              </a:rPr>
              <a:t>Flexible with Strategies</a:t>
            </a:r>
            <a:endParaRPr sz="1800"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511" name="Google Shape;51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9600" y="1326200"/>
            <a:ext cx="4319900" cy="2159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20"/>
          <p:cNvSpPr txBox="1"/>
          <p:nvPr>
            <p:ph type="ctrTitle"/>
          </p:nvPr>
        </p:nvSpPr>
        <p:spPr>
          <a:xfrm>
            <a:off x="3452350" y="3031150"/>
            <a:ext cx="52146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STARTUPS</a:t>
            </a:r>
            <a:endParaRPr/>
          </a:p>
        </p:txBody>
      </p:sp>
      <p:sp>
        <p:nvSpPr>
          <p:cNvPr id="517" name="Google Shape;517;p20"/>
          <p:cNvSpPr txBox="1"/>
          <p:nvPr>
            <p:ph idx="1" type="subTitle"/>
          </p:nvPr>
        </p:nvSpPr>
        <p:spPr>
          <a:xfrm>
            <a:off x="3452441" y="4059250"/>
            <a:ext cx="52146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it?</a:t>
            </a:r>
            <a:endParaRPr/>
          </a:p>
        </p:txBody>
      </p:sp>
      <p:sp>
        <p:nvSpPr>
          <p:cNvPr id="518" name="Google Shape;518;p20"/>
          <p:cNvSpPr txBox="1"/>
          <p:nvPr/>
        </p:nvSpPr>
        <p:spPr>
          <a:xfrm>
            <a:off x="8362550" y="3452950"/>
            <a:ext cx="2085900" cy="1391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600">
              <a:solidFill>
                <a:srgbClr val="3C78D8"/>
              </a:solidFill>
            </a:endParaRPr>
          </a:p>
        </p:txBody>
      </p:sp>
      <p:sp>
        <p:nvSpPr>
          <p:cNvPr id="519" name="Google Shape;519;p20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20" name="Google Shape;52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6200" y="1252000"/>
            <a:ext cx="3147550" cy="40288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21"/>
          <p:cNvSpPr txBox="1"/>
          <p:nvPr>
            <p:ph idx="4294967295" type="ctrTitle"/>
          </p:nvPr>
        </p:nvSpPr>
        <p:spPr>
          <a:xfrm>
            <a:off x="372300" y="2345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0"/>
              <a:t>      </a:t>
            </a:r>
            <a:r>
              <a:rPr lang="en" sz="6000"/>
              <a:t>   STARTUPS</a:t>
            </a:r>
            <a:endParaRPr sz="6000"/>
          </a:p>
        </p:txBody>
      </p:sp>
      <p:sp>
        <p:nvSpPr>
          <p:cNvPr id="526" name="Google Shape;526;p21"/>
          <p:cNvSpPr txBox="1"/>
          <p:nvPr>
            <p:ph idx="4294967295" type="subTitle"/>
          </p:nvPr>
        </p:nvSpPr>
        <p:spPr>
          <a:xfrm>
            <a:off x="2169650" y="3182950"/>
            <a:ext cx="48048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800"/>
              <a:t>Big Move Depicted by Small Word</a:t>
            </a:r>
            <a:endParaRPr b="1" sz="1800"/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800"/>
              <a:t>Requires Great Power And </a:t>
            </a:r>
            <a:r>
              <a:rPr b="1" lang="en" sz="1800"/>
              <a:t>Mind For </a:t>
            </a:r>
            <a:r>
              <a:rPr b="1" lang="en" sz="1800"/>
              <a:t>Execution</a:t>
            </a:r>
            <a:endParaRPr b="1" sz="1800"/>
          </a:p>
        </p:txBody>
      </p:sp>
      <p:grpSp>
        <p:nvGrpSpPr>
          <p:cNvPr id="527" name="Google Shape;527;p21"/>
          <p:cNvGrpSpPr/>
          <p:nvPr/>
        </p:nvGrpSpPr>
        <p:grpSpPr>
          <a:xfrm>
            <a:off x="4146170" y="640688"/>
            <a:ext cx="1166508" cy="1166538"/>
            <a:chOff x="6654650" y="3665275"/>
            <a:chExt cx="409100" cy="409125"/>
          </a:xfrm>
        </p:grpSpPr>
        <p:sp>
          <p:nvSpPr>
            <p:cNvPr id="528" name="Google Shape;528;p21"/>
            <p:cNvSpPr/>
            <p:nvPr/>
          </p:nvSpPr>
          <p:spPr>
            <a:xfrm>
              <a:off x="6808525" y="3819150"/>
              <a:ext cx="211875" cy="211900"/>
            </a:xfrm>
            <a:custGeom>
              <a:rect b="b" l="l" r="r" t="t"/>
              <a:pathLst>
                <a:path extrusionOk="0" h="8476" w="8475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rgbClr val="00CEF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21"/>
            <p:cNvSpPr/>
            <p:nvPr/>
          </p:nvSpPr>
          <p:spPr>
            <a:xfrm>
              <a:off x="6654650" y="3665275"/>
              <a:ext cx="409100" cy="409125"/>
            </a:xfrm>
            <a:custGeom>
              <a:rect b="b" l="l" r="r" t="t"/>
              <a:pathLst>
                <a:path extrusionOk="0" h="16365" w="16364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rgbClr val="00CEF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30" name="Google Shape;530;p21"/>
          <p:cNvGrpSpPr/>
          <p:nvPr/>
        </p:nvGrpSpPr>
        <p:grpSpPr>
          <a:xfrm rot="1940693">
            <a:off x="3340903" y="1116018"/>
            <a:ext cx="587626" cy="587659"/>
            <a:chOff x="570875" y="4322250"/>
            <a:chExt cx="443300" cy="443325"/>
          </a:xfrm>
        </p:grpSpPr>
        <p:sp>
          <p:nvSpPr>
            <p:cNvPr id="531" name="Google Shape;531;p21"/>
            <p:cNvSpPr/>
            <p:nvPr/>
          </p:nvSpPr>
          <p:spPr>
            <a:xfrm>
              <a:off x="570875" y="4322250"/>
              <a:ext cx="443300" cy="443325"/>
            </a:xfrm>
            <a:custGeom>
              <a:rect b="b" l="l" r="r" t="t"/>
              <a:pathLst>
                <a:path extrusionOk="0" h="17733" w="17732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21"/>
            <p:cNvSpPr/>
            <p:nvPr/>
          </p:nvSpPr>
          <p:spPr>
            <a:xfrm>
              <a:off x="597725" y="4665400"/>
              <a:ext cx="73300" cy="73300"/>
            </a:xfrm>
            <a:custGeom>
              <a:rect b="b" l="l" r="r" t="t"/>
              <a:pathLst>
                <a:path extrusionOk="0" h="2932" w="2932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21"/>
            <p:cNvSpPr/>
            <p:nvPr/>
          </p:nvSpPr>
          <p:spPr>
            <a:xfrm>
              <a:off x="654525" y="4708150"/>
              <a:ext cx="47025" cy="47025"/>
            </a:xfrm>
            <a:custGeom>
              <a:rect b="b" l="l" r="r" t="t"/>
              <a:pathLst>
                <a:path extrusionOk="0" h="1881" w="1881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21"/>
            <p:cNvSpPr/>
            <p:nvPr/>
          </p:nvSpPr>
          <p:spPr>
            <a:xfrm>
              <a:off x="581250" y="4634875"/>
              <a:ext cx="47050" cy="47050"/>
            </a:xfrm>
            <a:custGeom>
              <a:rect b="b" l="l" r="r" t="t"/>
              <a:pathLst>
                <a:path extrusionOk="0" h="1882" w="1882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35" name="Google Shape;535;p21"/>
          <p:cNvSpPr/>
          <p:nvPr/>
        </p:nvSpPr>
        <p:spPr>
          <a:xfrm>
            <a:off x="3829676" y="640708"/>
            <a:ext cx="316510" cy="302214"/>
          </a:xfrm>
          <a:custGeom>
            <a:rect b="b" l="l" r="r" t="t"/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AFF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6" name="Google Shape;536;p21"/>
          <p:cNvSpPr/>
          <p:nvPr/>
        </p:nvSpPr>
        <p:spPr>
          <a:xfrm rot="1793658">
            <a:off x="5318500" y="1302383"/>
            <a:ext cx="225078" cy="214930"/>
          </a:xfrm>
          <a:custGeom>
            <a:rect b="b" l="l" r="r" t="t"/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AFF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7" name="Google Shape;537;p21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Quince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